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Lützkendorf" initials="CL" lastIdx="2" clrIdx="0">
    <p:extLst>
      <p:ext uri="{19B8F6BF-5375-455C-9EA6-DF929625EA0E}">
        <p15:presenceInfo xmlns:p15="http://schemas.microsoft.com/office/powerpoint/2012/main" userId="b4ad4e00a1a61a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90" d="100"/>
          <a:sy n="90" d="100"/>
        </p:scale>
        <p:origin x="12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7-17T09:56:24.111" idx="1">
    <p:pos x="10" y="10"/>
    <p:text>more difficult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7-17T09:56:42.873" idx="2">
    <p:pos x="10" y="10"/>
    <p:text>easy version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5F262-8D9D-4986-93C6-59AEAF9BF9F8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11294-F5F8-4495-8C42-0DBBBA67E20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7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567523990543705205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printablefreecoloring.com/image/educational/drawing-labyrinths-1.webp" TargetMode="External"/><Relationship Id="rId4" Type="http://schemas.openxmlformats.org/officeDocument/2006/relationships/hyperlink" Target="https://playinglearning.com/coloring-sheet.php?i=flu-season-d-is-for-doctor-coloring-page-03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567523990543705205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layinglearning.com/coloring-sheet.php?i=flu-season-d-is-for-doctor-coloring-page-03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567523990543705205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layinglearning.com/coloring-sheet.php?i=flu-season-d-is-for-doctor-coloring-page-03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567523990543705205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layinglearning.com/coloring-sheet.php?i=flu-season-d-is-for-doctor-coloring-page-03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https://www.pinterest.com/pin/567523990543705205/</a:t>
            </a:r>
            <a:endParaRPr lang="de-DE" dirty="0"/>
          </a:p>
          <a:p>
            <a:r>
              <a:rPr lang="de-DE" dirty="0">
                <a:hlinkClick r:id="rId4"/>
              </a:rPr>
              <a:t>https://playinglearning.com/coloring-sheet.php?i=flu-season-d-is-for-doctor-coloring-page-03</a:t>
            </a:r>
            <a:endParaRPr lang="de-DE" dirty="0"/>
          </a:p>
          <a:p>
            <a:r>
              <a:rPr lang="de-DE" dirty="0">
                <a:hlinkClick r:id="rId5"/>
              </a:rPr>
              <a:t>https://printablefreecoloring.com/image/educational/drawing-labyrinths-1.webp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11294-F5F8-4495-8C42-0DBBBA67E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5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https://www.pinterest.com/pin/567523990543705205/</a:t>
            </a:r>
            <a:endParaRPr lang="de-DE" dirty="0"/>
          </a:p>
          <a:p>
            <a:r>
              <a:rPr lang="de-DE" dirty="0">
                <a:hlinkClick r:id="rId4"/>
              </a:rPr>
              <a:t>https://playinglearning.com/coloring-sheet.php?i=flu-season-d-is-for-doctor-coloring-page-03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11294-F5F8-4495-8C42-0DBBBA67E2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44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https://www.pinterest.com/pin/567523990543705205/</a:t>
            </a:r>
            <a:endParaRPr lang="de-DE" dirty="0"/>
          </a:p>
          <a:p>
            <a:r>
              <a:rPr lang="de-DE" dirty="0">
                <a:hlinkClick r:id="rId4"/>
              </a:rPr>
              <a:t>https://playinglearning.com/coloring-sheet.php?i=flu-season-d-is-for-doctor-coloring-page-03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11294-F5F8-4495-8C42-0DBBBA67E2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28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https://www.pinterest.com/pin/567523990543705205/</a:t>
            </a:r>
            <a:endParaRPr lang="de-DE" dirty="0"/>
          </a:p>
          <a:p>
            <a:r>
              <a:rPr lang="de-DE" dirty="0">
                <a:hlinkClick r:id="rId4"/>
              </a:rPr>
              <a:t>https://playinglearning.com/coloring-sheet.php?i=flu-season-d-is-for-doctor-coloring-page-03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B11294-F5F8-4495-8C42-0DBBBA67E2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10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2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4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1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9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4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5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8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0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0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2D5B-B338-487B-81F1-5D0D97812767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5466B-FA5B-44CB-84FE-D31F26178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comments" Target="../comments/commen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54ED931-AF36-44F3-9983-7A08FF4F3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77" y="173792"/>
            <a:ext cx="1752845" cy="295316"/>
          </a:xfrm>
          <a:prstGeom prst="rect">
            <a:avLst/>
          </a:prstGeom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35D48F63-9F64-4743-9686-3AAFC7DF802C}"/>
              </a:ext>
            </a:extLst>
          </p:cNvPr>
          <p:cNvGrpSpPr/>
          <p:nvPr/>
        </p:nvGrpSpPr>
        <p:grpSpPr>
          <a:xfrm>
            <a:off x="5526362" y="2078340"/>
            <a:ext cx="4373929" cy="4105892"/>
            <a:chOff x="5815197" y="2913322"/>
            <a:chExt cx="4090803" cy="3840028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AC91607B-1111-422C-A29F-F8957CA099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3539" b="3868"/>
            <a:stretch/>
          </p:blipFill>
          <p:spPr>
            <a:xfrm>
              <a:off x="5815197" y="2913322"/>
              <a:ext cx="4090803" cy="3840028"/>
            </a:xfrm>
            <a:prstGeom prst="rect">
              <a:avLst/>
            </a:prstGeom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347004AD-69A9-4DC2-9359-4BE0D326CD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7360" b="91914" l="75000" r="95964">
                          <a14:foregroundMark x1="75260" y1="80363" x2="75260" y2="80363"/>
                          <a14:foregroundMark x1="95964" y1="54290" x2="95964" y2="54290"/>
                          <a14:foregroundMark x1="89193" y1="47360" x2="89193" y2="47360"/>
                        </a14:backgroundRemoval>
                      </a14:imgEffect>
                    </a14:imgLayer>
                  </a14:imgProps>
                </a:ext>
              </a:extLst>
            </a:blip>
            <a:srcRect l="73295" t="43302" r="1679" b="2298"/>
            <a:stretch/>
          </p:blipFill>
          <p:spPr>
            <a:xfrm>
              <a:off x="7677555" y="4517250"/>
              <a:ext cx="397933" cy="682547"/>
            </a:xfrm>
            <a:prstGeom prst="rect">
              <a:avLst/>
            </a:prstGeom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4D2F346F-1757-4DAE-9C5C-81E591F1805E}"/>
              </a:ext>
            </a:extLst>
          </p:cNvPr>
          <p:cNvSpPr txBox="1"/>
          <p:nvPr/>
        </p:nvSpPr>
        <p:spPr>
          <a:xfrm>
            <a:off x="129577" y="488160"/>
            <a:ext cx="10121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800" dirty="0">
                <a:latin typeface="STCaiyun" panose="02010800040101010101" pitchFamily="2" charset="-122"/>
                <a:ea typeface="STCaiyun" panose="02010800040101010101" pitchFamily="2" charset="-122"/>
              </a:rPr>
              <a:t>Biobanks help people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9487E7A-33E1-4B58-8886-13E707D261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622" r="34250" b="4691"/>
          <a:stretch/>
        </p:blipFill>
        <p:spPr>
          <a:xfrm>
            <a:off x="0" y="1626868"/>
            <a:ext cx="2950469" cy="4742972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9DD00F0-17F3-49F7-BC60-C79E2DC9C752}"/>
              </a:ext>
            </a:extLst>
          </p:cNvPr>
          <p:cNvGrpSpPr/>
          <p:nvPr/>
        </p:nvGrpSpPr>
        <p:grpSpPr>
          <a:xfrm>
            <a:off x="2464477" y="4436468"/>
            <a:ext cx="3428828" cy="2740417"/>
            <a:chOff x="2723438" y="2216656"/>
            <a:chExt cx="3428828" cy="2740417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44387991-59D4-4060-8A23-9B931F468D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2119" t="901" r="5882"/>
            <a:stretch/>
          </p:blipFill>
          <p:spPr>
            <a:xfrm rot="21074127" flipH="1">
              <a:off x="2834950" y="2216656"/>
              <a:ext cx="3317316" cy="2618970"/>
            </a:xfrm>
            <a:prstGeom prst="rect">
              <a:avLst/>
            </a:prstGeom>
          </p:spPr>
        </p:pic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D4A2D29-CCF7-4E7F-94F6-F285DE81B5CF}"/>
                </a:ext>
              </a:extLst>
            </p:cNvPr>
            <p:cNvSpPr/>
            <p:nvPr/>
          </p:nvSpPr>
          <p:spPr>
            <a:xfrm rot="20390230">
              <a:off x="2723438" y="3458291"/>
              <a:ext cx="880534" cy="14987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hteck 15">
            <a:extLst>
              <a:ext uri="{FF2B5EF4-FFF2-40B4-BE49-F238E27FC236}">
                <a16:creationId xmlns:a16="http://schemas.microsoft.com/office/drawing/2014/main" id="{74A06C75-B00D-41CD-8C9E-3EDC0EECCD54}"/>
              </a:ext>
            </a:extLst>
          </p:cNvPr>
          <p:cNvSpPr/>
          <p:nvPr/>
        </p:nvSpPr>
        <p:spPr>
          <a:xfrm>
            <a:off x="2705470" y="1603350"/>
            <a:ext cx="557933" cy="7779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81C602D-D589-4604-94C5-38013A8EB696}"/>
              </a:ext>
            </a:extLst>
          </p:cNvPr>
          <p:cNvSpPr txBox="1"/>
          <p:nvPr/>
        </p:nvSpPr>
        <p:spPr>
          <a:xfrm>
            <a:off x="3576338" y="1765760"/>
            <a:ext cx="4487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FIND THE WAY TO THE NEW MEDICINE</a:t>
            </a:r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7AD69BAF-5DFE-46ED-8EFE-DC01007660C3}"/>
              </a:ext>
            </a:extLst>
          </p:cNvPr>
          <p:cNvSpPr/>
          <p:nvPr/>
        </p:nvSpPr>
        <p:spPr>
          <a:xfrm rot="659406">
            <a:off x="7748929" y="1742539"/>
            <a:ext cx="279297" cy="40038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4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54ED931-AF36-44F3-9983-7A08FF4F3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77" y="173792"/>
            <a:ext cx="1752845" cy="295316"/>
          </a:xfrm>
          <a:prstGeom prst="rect">
            <a:avLst/>
          </a:prstGeom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35D48F63-9F64-4743-9686-3AAFC7DF802C}"/>
              </a:ext>
            </a:extLst>
          </p:cNvPr>
          <p:cNvGrpSpPr/>
          <p:nvPr/>
        </p:nvGrpSpPr>
        <p:grpSpPr>
          <a:xfrm>
            <a:off x="5526362" y="2078340"/>
            <a:ext cx="4373929" cy="4105892"/>
            <a:chOff x="5815197" y="2913322"/>
            <a:chExt cx="4090803" cy="3840028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AC91607B-1111-422C-A29F-F8957CA099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3539" b="3868"/>
            <a:stretch/>
          </p:blipFill>
          <p:spPr>
            <a:xfrm>
              <a:off x="5815197" y="2913322"/>
              <a:ext cx="4090803" cy="3840028"/>
            </a:xfrm>
            <a:prstGeom prst="rect">
              <a:avLst/>
            </a:prstGeom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347004AD-69A9-4DC2-9359-4BE0D326CD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7360" b="91914" l="75000" r="95964">
                          <a14:foregroundMark x1="75260" y1="80363" x2="75260" y2="80363"/>
                          <a14:foregroundMark x1="95964" y1="54290" x2="95964" y2="54290"/>
                          <a14:foregroundMark x1="89193" y1="47360" x2="89193" y2="47360"/>
                        </a14:backgroundRemoval>
                      </a14:imgEffect>
                    </a14:imgLayer>
                  </a14:imgProps>
                </a:ext>
              </a:extLst>
            </a:blip>
            <a:srcRect l="73295" t="43302" r="1679" b="2298"/>
            <a:stretch/>
          </p:blipFill>
          <p:spPr>
            <a:xfrm>
              <a:off x="7677555" y="4517250"/>
              <a:ext cx="397933" cy="682547"/>
            </a:xfrm>
            <a:prstGeom prst="rect">
              <a:avLst/>
            </a:prstGeom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4D2F346F-1757-4DAE-9C5C-81E591F1805E}"/>
              </a:ext>
            </a:extLst>
          </p:cNvPr>
          <p:cNvSpPr txBox="1"/>
          <p:nvPr/>
        </p:nvSpPr>
        <p:spPr>
          <a:xfrm>
            <a:off x="129577" y="488160"/>
            <a:ext cx="10121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800" dirty="0">
                <a:latin typeface="STCaiyun" panose="02010800040101010101" pitchFamily="2" charset="-122"/>
                <a:ea typeface="STCaiyun" panose="02010800040101010101" pitchFamily="2" charset="-122"/>
              </a:rPr>
              <a:t>Biobanks help people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9487E7A-33E1-4B58-8886-13E707D261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622" r="34250" b="4691"/>
          <a:stretch/>
        </p:blipFill>
        <p:spPr>
          <a:xfrm>
            <a:off x="0" y="1626868"/>
            <a:ext cx="2950469" cy="4742972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9DD00F0-17F3-49F7-BC60-C79E2DC9C752}"/>
              </a:ext>
            </a:extLst>
          </p:cNvPr>
          <p:cNvGrpSpPr/>
          <p:nvPr/>
        </p:nvGrpSpPr>
        <p:grpSpPr>
          <a:xfrm>
            <a:off x="2464477" y="4436468"/>
            <a:ext cx="3428828" cy="2740417"/>
            <a:chOff x="2723438" y="2216656"/>
            <a:chExt cx="3428828" cy="2740417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44387991-59D4-4060-8A23-9B931F468D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2119" t="901" r="5882"/>
            <a:stretch/>
          </p:blipFill>
          <p:spPr>
            <a:xfrm rot="21074127" flipH="1">
              <a:off x="2834950" y="2216656"/>
              <a:ext cx="3317316" cy="2618970"/>
            </a:xfrm>
            <a:prstGeom prst="rect">
              <a:avLst/>
            </a:prstGeom>
          </p:spPr>
        </p:pic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D4A2D29-CCF7-4E7F-94F6-F285DE81B5CF}"/>
                </a:ext>
              </a:extLst>
            </p:cNvPr>
            <p:cNvSpPr/>
            <p:nvPr/>
          </p:nvSpPr>
          <p:spPr>
            <a:xfrm rot="20390230">
              <a:off x="2723438" y="3458291"/>
              <a:ext cx="880534" cy="14987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hteck 15">
            <a:extLst>
              <a:ext uri="{FF2B5EF4-FFF2-40B4-BE49-F238E27FC236}">
                <a16:creationId xmlns:a16="http://schemas.microsoft.com/office/drawing/2014/main" id="{74A06C75-B00D-41CD-8C9E-3EDC0EECCD54}"/>
              </a:ext>
            </a:extLst>
          </p:cNvPr>
          <p:cNvSpPr/>
          <p:nvPr/>
        </p:nvSpPr>
        <p:spPr>
          <a:xfrm>
            <a:off x="2705470" y="1603350"/>
            <a:ext cx="557933" cy="7779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81C602D-D589-4604-94C5-38013A8EB696}"/>
              </a:ext>
            </a:extLst>
          </p:cNvPr>
          <p:cNvSpPr txBox="1"/>
          <p:nvPr/>
        </p:nvSpPr>
        <p:spPr>
          <a:xfrm>
            <a:off x="3576338" y="1765760"/>
            <a:ext cx="4487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FIND THE WAY TO THE NEW MEDICINE</a:t>
            </a:r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7AD69BAF-5DFE-46ED-8EFE-DC01007660C3}"/>
              </a:ext>
            </a:extLst>
          </p:cNvPr>
          <p:cNvSpPr/>
          <p:nvPr/>
        </p:nvSpPr>
        <p:spPr>
          <a:xfrm rot="659406">
            <a:off x="7748929" y="1742539"/>
            <a:ext cx="279297" cy="40038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537A079-1F21-4990-8293-05EBA80536C7}"/>
              </a:ext>
            </a:extLst>
          </p:cNvPr>
          <p:cNvSpPr/>
          <p:nvPr/>
        </p:nvSpPr>
        <p:spPr>
          <a:xfrm>
            <a:off x="5903842" y="2255520"/>
            <a:ext cx="3686182" cy="3405051"/>
          </a:xfrm>
          <a:custGeom>
            <a:avLst/>
            <a:gdLst>
              <a:gd name="connsiteX0" fmla="*/ 1925164 w 3686182"/>
              <a:gd name="connsiteY0" fmla="*/ 0 h 3405051"/>
              <a:gd name="connsiteX1" fmla="*/ 1916455 w 3686182"/>
              <a:gd name="connsiteY1" fmla="*/ 52251 h 3405051"/>
              <a:gd name="connsiteX2" fmla="*/ 1933872 w 3686182"/>
              <a:gd name="connsiteY2" fmla="*/ 296091 h 3405051"/>
              <a:gd name="connsiteX3" fmla="*/ 1942581 w 3686182"/>
              <a:gd name="connsiteY3" fmla="*/ 374469 h 3405051"/>
              <a:gd name="connsiteX4" fmla="*/ 1959998 w 3686182"/>
              <a:gd name="connsiteY4" fmla="*/ 400594 h 3405051"/>
              <a:gd name="connsiteX5" fmla="*/ 2064501 w 3686182"/>
              <a:gd name="connsiteY5" fmla="*/ 426720 h 3405051"/>
              <a:gd name="connsiteX6" fmla="*/ 2099335 w 3686182"/>
              <a:gd name="connsiteY6" fmla="*/ 452846 h 3405051"/>
              <a:gd name="connsiteX7" fmla="*/ 2169004 w 3686182"/>
              <a:gd name="connsiteY7" fmla="*/ 487680 h 3405051"/>
              <a:gd name="connsiteX8" fmla="*/ 2195129 w 3686182"/>
              <a:gd name="connsiteY8" fmla="*/ 505097 h 3405051"/>
              <a:gd name="connsiteX9" fmla="*/ 2256089 w 3686182"/>
              <a:gd name="connsiteY9" fmla="*/ 522514 h 3405051"/>
              <a:gd name="connsiteX10" fmla="*/ 2264798 w 3686182"/>
              <a:gd name="connsiteY10" fmla="*/ 670560 h 3405051"/>
              <a:gd name="connsiteX11" fmla="*/ 2229964 w 3686182"/>
              <a:gd name="connsiteY11" fmla="*/ 740229 h 3405051"/>
              <a:gd name="connsiteX12" fmla="*/ 2221255 w 3686182"/>
              <a:gd name="connsiteY12" fmla="*/ 775063 h 3405051"/>
              <a:gd name="connsiteX13" fmla="*/ 2212547 w 3686182"/>
              <a:gd name="connsiteY13" fmla="*/ 801189 h 3405051"/>
              <a:gd name="connsiteX14" fmla="*/ 2221255 w 3686182"/>
              <a:gd name="connsiteY14" fmla="*/ 896983 h 3405051"/>
              <a:gd name="connsiteX15" fmla="*/ 2247381 w 3686182"/>
              <a:gd name="connsiteY15" fmla="*/ 923109 h 3405051"/>
              <a:gd name="connsiteX16" fmla="*/ 2334467 w 3686182"/>
              <a:gd name="connsiteY16" fmla="*/ 931817 h 3405051"/>
              <a:gd name="connsiteX17" fmla="*/ 2343175 w 3686182"/>
              <a:gd name="connsiteY17" fmla="*/ 975360 h 3405051"/>
              <a:gd name="connsiteX18" fmla="*/ 2325758 w 3686182"/>
              <a:gd name="connsiteY18" fmla="*/ 1097280 h 3405051"/>
              <a:gd name="connsiteX19" fmla="*/ 2334467 w 3686182"/>
              <a:gd name="connsiteY19" fmla="*/ 1193074 h 3405051"/>
              <a:gd name="connsiteX20" fmla="*/ 2369301 w 3686182"/>
              <a:gd name="connsiteY20" fmla="*/ 1245326 h 3405051"/>
              <a:gd name="connsiteX21" fmla="*/ 2438969 w 3686182"/>
              <a:gd name="connsiteY21" fmla="*/ 1306286 h 3405051"/>
              <a:gd name="connsiteX22" fmla="*/ 2465095 w 3686182"/>
              <a:gd name="connsiteY22" fmla="*/ 1314994 h 3405051"/>
              <a:gd name="connsiteX23" fmla="*/ 2508638 w 3686182"/>
              <a:gd name="connsiteY23" fmla="*/ 1463040 h 3405051"/>
              <a:gd name="connsiteX24" fmla="*/ 2482512 w 3686182"/>
              <a:gd name="connsiteY24" fmla="*/ 1471749 h 3405051"/>
              <a:gd name="connsiteX25" fmla="*/ 2456387 w 3686182"/>
              <a:gd name="connsiteY25" fmla="*/ 1489166 h 3405051"/>
              <a:gd name="connsiteX26" fmla="*/ 2317049 w 3686182"/>
              <a:gd name="connsiteY26" fmla="*/ 1480457 h 3405051"/>
              <a:gd name="connsiteX27" fmla="*/ 2290924 w 3686182"/>
              <a:gd name="connsiteY27" fmla="*/ 1454331 h 3405051"/>
              <a:gd name="connsiteX28" fmla="*/ 2256089 w 3686182"/>
              <a:gd name="connsiteY28" fmla="*/ 1436914 h 3405051"/>
              <a:gd name="connsiteX29" fmla="*/ 2195129 w 3686182"/>
              <a:gd name="connsiteY29" fmla="*/ 1445623 h 3405051"/>
              <a:gd name="connsiteX30" fmla="*/ 2081918 w 3686182"/>
              <a:gd name="connsiteY30" fmla="*/ 1463040 h 3405051"/>
              <a:gd name="connsiteX31" fmla="*/ 2020958 w 3686182"/>
              <a:gd name="connsiteY31" fmla="*/ 1454331 h 3405051"/>
              <a:gd name="connsiteX32" fmla="*/ 1942581 w 3686182"/>
              <a:gd name="connsiteY32" fmla="*/ 1410789 h 3405051"/>
              <a:gd name="connsiteX33" fmla="*/ 1925164 w 3686182"/>
              <a:gd name="connsiteY33" fmla="*/ 1393371 h 3405051"/>
              <a:gd name="connsiteX34" fmla="*/ 1933872 w 3686182"/>
              <a:gd name="connsiteY34" fmla="*/ 1323703 h 3405051"/>
              <a:gd name="connsiteX35" fmla="*/ 1951289 w 3686182"/>
              <a:gd name="connsiteY35" fmla="*/ 1297577 h 3405051"/>
              <a:gd name="connsiteX36" fmla="*/ 1916455 w 3686182"/>
              <a:gd name="connsiteY36" fmla="*/ 1227909 h 3405051"/>
              <a:gd name="connsiteX37" fmla="*/ 1481027 w 3686182"/>
              <a:gd name="connsiteY37" fmla="*/ 1227909 h 3405051"/>
              <a:gd name="connsiteX38" fmla="*/ 1437484 w 3686182"/>
              <a:gd name="connsiteY38" fmla="*/ 1219200 h 3405051"/>
              <a:gd name="connsiteX39" fmla="*/ 1411358 w 3686182"/>
              <a:gd name="connsiteY39" fmla="*/ 1201783 h 3405051"/>
              <a:gd name="connsiteX40" fmla="*/ 1446192 w 3686182"/>
              <a:gd name="connsiteY40" fmla="*/ 1079863 h 3405051"/>
              <a:gd name="connsiteX41" fmla="*/ 1515861 w 3686182"/>
              <a:gd name="connsiteY41" fmla="*/ 1062446 h 3405051"/>
              <a:gd name="connsiteX42" fmla="*/ 1585529 w 3686182"/>
              <a:gd name="connsiteY42" fmla="*/ 1045029 h 3405051"/>
              <a:gd name="connsiteX43" fmla="*/ 1637781 w 3686182"/>
              <a:gd name="connsiteY43" fmla="*/ 1036320 h 3405051"/>
              <a:gd name="connsiteX44" fmla="*/ 1785827 w 3686182"/>
              <a:gd name="connsiteY44" fmla="*/ 1010194 h 3405051"/>
              <a:gd name="connsiteX45" fmla="*/ 1829369 w 3686182"/>
              <a:gd name="connsiteY45" fmla="*/ 1001486 h 3405051"/>
              <a:gd name="connsiteX46" fmla="*/ 1881621 w 3686182"/>
              <a:gd name="connsiteY46" fmla="*/ 984069 h 3405051"/>
              <a:gd name="connsiteX47" fmla="*/ 1942581 w 3686182"/>
              <a:gd name="connsiteY47" fmla="*/ 923109 h 3405051"/>
              <a:gd name="connsiteX48" fmla="*/ 1933872 w 3686182"/>
              <a:gd name="connsiteY48" fmla="*/ 853440 h 3405051"/>
              <a:gd name="connsiteX49" fmla="*/ 1916455 w 3686182"/>
              <a:gd name="connsiteY49" fmla="*/ 827314 h 3405051"/>
              <a:gd name="connsiteX50" fmla="*/ 1864204 w 3686182"/>
              <a:gd name="connsiteY50" fmla="*/ 809897 h 3405051"/>
              <a:gd name="connsiteX51" fmla="*/ 1698741 w 3686182"/>
              <a:gd name="connsiteY51" fmla="*/ 792480 h 3405051"/>
              <a:gd name="connsiteX52" fmla="*/ 1690032 w 3686182"/>
              <a:gd name="connsiteY52" fmla="*/ 766354 h 3405051"/>
              <a:gd name="connsiteX53" fmla="*/ 1707449 w 3686182"/>
              <a:gd name="connsiteY53" fmla="*/ 661851 h 3405051"/>
              <a:gd name="connsiteX54" fmla="*/ 1698741 w 3686182"/>
              <a:gd name="connsiteY54" fmla="*/ 618309 h 3405051"/>
              <a:gd name="connsiteX55" fmla="*/ 1663907 w 3686182"/>
              <a:gd name="connsiteY55" fmla="*/ 609600 h 3405051"/>
              <a:gd name="connsiteX56" fmla="*/ 1576821 w 3686182"/>
              <a:gd name="connsiteY56" fmla="*/ 618309 h 3405051"/>
              <a:gd name="connsiteX57" fmla="*/ 1420067 w 3686182"/>
              <a:gd name="connsiteY57" fmla="*/ 609600 h 3405051"/>
              <a:gd name="connsiteX58" fmla="*/ 1393941 w 3686182"/>
              <a:gd name="connsiteY58" fmla="*/ 592183 h 3405051"/>
              <a:gd name="connsiteX59" fmla="*/ 1385232 w 3686182"/>
              <a:gd name="connsiteY59" fmla="*/ 566057 h 3405051"/>
              <a:gd name="connsiteX60" fmla="*/ 1393941 w 3686182"/>
              <a:gd name="connsiteY60" fmla="*/ 522514 h 3405051"/>
              <a:gd name="connsiteX61" fmla="*/ 1420067 w 3686182"/>
              <a:gd name="connsiteY61" fmla="*/ 496389 h 3405051"/>
              <a:gd name="connsiteX62" fmla="*/ 1481027 w 3686182"/>
              <a:gd name="connsiteY62" fmla="*/ 461554 h 3405051"/>
              <a:gd name="connsiteX63" fmla="*/ 1507152 w 3686182"/>
              <a:gd name="connsiteY63" fmla="*/ 444137 h 3405051"/>
              <a:gd name="connsiteX64" fmla="*/ 1568112 w 3686182"/>
              <a:gd name="connsiteY64" fmla="*/ 426720 h 3405051"/>
              <a:gd name="connsiteX65" fmla="*/ 1629072 w 3686182"/>
              <a:gd name="connsiteY65" fmla="*/ 383177 h 3405051"/>
              <a:gd name="connsiteX66" fmla="*/ 1646489 w 3686182"/>
              <a:gd name="connsiteY66" fmla="*/ 357051 h 3405051"/>
              <a:gd name="connsiteX67" fmla="*/ 1637781 w 3686182"/>
              <a:gd name="connsiteY67" fmla="*/ 287383 h 3405051"/>
              <a:gd name="connsiteX68" fmla="*/ 1594238 w 3686182"/>
              <a:gd name="connsiteY68" fmla="*/ 235131 h 3405051"/>
              <a:gd name="connsiteX69" fmla="*/ 1585529 w 3686182"/>
              <a:gd name="connsiteY69" fmla="*/ 209006 h 3405051"/>
              <a:gd name="connsiteX70" fmla="*/ 1568112 w 3686182"/>
              <a:gd name="connsiteY70" fmla="*/ 139337 h 3405051"/>
              <a:gd name="connsiteX71" fmla="*/ 1559404 w 3686182"/>
              <a:gd name="connsiteY71" fmla="*/ 113211 h 3405051"/>
              <a:gd name="connsiteX72" fmla="*/ 1541987 w 3686182"/>
              <a:gd name="connsiteY72" fmla="*/ 87086 h 3405051"/>
              <a:gd name="connsiteX73" fmla="*/ 1507152 w 3686182"/>
              <a:gd name="connsiteY73" fmla="*/ 52251 h 3405051"/>
              <a:gd name="connsiteX74" fmla="*/ 1481027 w 3686182"/>
              <a:gd name="connsiteY74" fmla="*/ 43543 h 3405051"/>
              <a:gd name="connsiteX75" fmla="*/ 1385232 w 3686182"/>
              <a:gd name="connsiteY75" fmla="*/ 69669 h 3405051"/>
              <a:gd name="connsiteX76" fmla="*/ 1376524 w 3686182"/>
              <a:gd name="connsiteY76" fmla="*/ 95794 h 3405051"/>
              <a:gd name="connsiteX77" fmla="*/ 1385232 w 3686182"/>
              <a:gd name="connsiteY77" fmla="*/ 191589 h 3405051"/>
              <a:gd name="connsiteX78" fmla="*/ 1393941 w 3686182"/>
              <a:gd name="connsiteY78" fmla="*/ 217714 h 3405051"/>
              <a:gd name="connsiteX79" fmla="*/ 1376524 w 3686182"/>
              <a:gd name="connsiteY79" fmla="*/ 252549 h 3405051"/>
              <a:gd name="connsiteX80" fmla="*/ 1306855 w 3686182"/>
              <a:gd name="connsiteY80" fmla="*/ 269966 h 3405051"/>
              <a:gd name="connsiteX81" fmla="*/ 1280729 w 3686182"/>
              <a:gd name="connsiteY81" fmla="*/ 278674 h 3405051"/>
              <a:gd name="connsiteX82" fmla="*/ 1254604 w 3686182"/>
              <a:gd name="connsiteY82" fmla="*/ 296091 h 3405051"/>
              <a:gd name="connsiteX83" fmla="*/ 1184935 w 3686182"/>
              <a:gd name="connsiteY83" fmla="*/ 322217 h 3405051"/>
              <a:gd name="connsiteX84" fmla="*/ 1158809 w 3686182"/>
              <a:gd name="connsiteY84" fmla="*/ 339634 h 3405051"/>
              <a:gd name="connsiteX85" fmla="*/ 1063015 w 3686182"/>
              <a:gd name="connsiteY85" fmla="*/ 383177 h 3405051"/>
              <a:gd name="connsiteX86" fmla="*/ 993347 w 3686182"/>
              <a:gd name="connsiteY86" fmla="*/ 426720 h 3405051"/>
              <a:gd name="connsiteX87" fmla="*/ 967221 w 3686182"/>
              <a:gd name="connsiteY87" fmla="*/ 444137 h 3405051"/>
              <a:gd name="connsiteX88" fmla="*/ 888844 w 3686182"/>
              <a:gd name="connsiteY88" fmla="*/ 478971 h 3405051"/>
              <a:gd name="connsiteX89" fmla="*/ 862718 w 3686182"/>
              <a:gd name="connsiteY89" fmla="*/ 496389 h 3405051"/>
              <a:gd name="connsiteX90" fmla="*/ 836592 w 3686182"/>
              <a:gd name="connsiteY90" fmla="*/ 531223 h 3405051"/>
              <a:gd name="connsiteX91" fmla="*/ 819175 w 3686182"/>
              <a:gd name="connsiteY91" fmla="*/ 687977 h 3405051"/>
              <a:gd name="connsiteX92" fmla="*/ 784341 w 3686182"/>
              <a:gd name="connsiteY92" fmla="*/ 766354 h 3405051"/>
              <a:gd name="connsiteX93" fmla="*/ 758215 w 3686182"/>
              <a:gd name="connsiteY93" fmla="*/ 792480 h 3405051"/>
              <a:gd name="connsiteX94" fmla="*/ 705964 w 3686182"/>
              <a:gd name="connsiteY94" fmla="*/ 853440 h 3405051"/>
              <a:gd name="connsiteX95" fmla="*/ 679838 w 3686182"/>
              <a:gd name="connsiteY95" fmla="*/ 862149 h 3405051"/>
              <a:gd name="connsiteX96" fmla="*/ 575335 w 3686182"/>
              <a:gd name="connsiteY96" fmla="*/ 853440 h 3405051"/>
              <a:gd name="connsiteX97" fmla="*/ 479541 w 3686182"/>
              <a:gd name="connsiteY97" fmla="*/ 809897 h 3405051"/>
              <a:gd name="connsiteX98" fmla="*/ 462124 w 3686182"/>
              <a:gd name="connsiteY98" fmla="*/ 722811 h 3405051"/>
              <a:gd name="connsiteX99" fmla="*/ 418581 w 3686182"/>
              <a:gd name="connsiteY99" fmla="*/ 714103 h 3405051"/>
              <a:gd name="connsiteX100" fmla="*/ 314078 w 3686182"/>
              <a:gd name="connsiteY100" fmla="*/ 722811 h 3405051"/>
              <a:gd name="connsiteX101" fmla="*/ 305369 w 3686182"/>
              <a:gd name="connsiteY101" fmla="*/ 748937 h 3405051"/>
              <a:gd name="connsiteX102" fmla="*/ 287952 w 3686182"/>
              <a:gd name="connsiteY102" fmla="*/ 775063 h 3405051"/>
              <a:gd name="connsiteX103" fmla="*/ 279244 w 3686182"/>
              <a:gd name="connsiteY103" fmla="*/ 809897 h 3405051"/>
              <a:gd name="connsiteX104" fmla="*/ 261827 w 3686182"/>
              <a:gd name="connsiteY104" fmla="*/ 862149 h 3405051"/>
              <a:gd name="connsiteX105" fmla="*/ 253118 w 3686182"/>
              <a:gd name="connsiteY105" fmla="*/ 888274 h 3405051"/>
              <a:gd name="connsiteX106" fmla="*/ 235701 w 3686182"/>
              <a:gd name="connsiteY106" fmla="*/ 957943 h 3405051"/>
              <a:gd name="connsiteX107" fmla="*/ 209575 w 3686182"/>
              <a:gd name="connsiteY107" fmla="*/ 1036320 h 3405051"/>
              <a:gd name="connsiteX108" fmla="*/ 192158 w 3686182"/>
              <a:gd name="connsiteY108" fmla="*/ 1088571 h 3405051"/>
              <a:gd name="connsiteX109" fmla="*/ 209575 w 3686182"/>
              <a:gd name="connsiteY109" fmla="*/ 1123406 h 3405051"/>
              <a:gd name="connsiteX110" fmla="*/ 270535 w 3686182"/>
              <a:gd name="connsiteY110" fmla="*/ 1132114 h 3405051"/>
              <a:gd name="connsiteX111" fmla="*/ 418581 w 3686182"/>
              <a:gd name="connsiteY111" fmla="*/ 1123406 h 3405051"/>
              <a:gd name="connsiteX112" fmla="*/ 470832 w 3686182"/>
              <a:gd name="connsiteY112" fmla="*/ 1132114 h 3405051"/>
              <a:gd name="connsiteX113" fmla="*/ 505667 w 3686182"/>
              <a:gd name="connsiteY113" fmla="*/ 1193074 h 3405051"/>
              <a:gd name="connsiteX114" fmla="*/ 514375 w 3686182"/>
              <a:gd name="connsiteY114" fmla="*/ 1227909 h 3405051"/>
              <a:gd name="connsiteX115" fmla="*/ 496958 w 3686182"/>
              <a:gd name="connsiteY115" fmla="*/ 1384663 h 3405051"/>
              <a:gd name="connsiteX116" fmla="*/ 453415 w 3686182"/>
              <a:gd name="connsiteY116" fmla="*/ 1428206 h 3405051"/>
              <a:gd name="connsiteX117" fmla="*/ 401164 w 3686182"/>
              <a:gd name="connsiteY117" fmla="*/ 1436914 h 3405051"/>
              <a:gd name="connsiteX118" fmla="*/ 244409 w 3686182"/>
              <a:gd name="connsiteY118" fmla="*/ 1445623 h 3405051"/>
              <a:gd name="connsiteX119" fmla="*/ 148615 w 3686182"/>
              <a:gd name="connsiteY119" fmla="*/ 1454331 h 3405051"/>
              <a:gd name="connsiteX120" fmla="*/ 122489 w 3686182"/>
              <a:gd name="connsiteY120" fmla="*/ 1480457 h 3405051"/>
              <a:gd name="connsiteX121" fmla="*/ 96364 w 3686182"/>
              <a:gd name="connsiteY121" fmla="*/ 1497874 h 3405051"/>
              <a:gd name="connsiteX122" fmla="*/ 52821 w 3686182"/>
              <a:gd name="connsiteY122" fmla="*/ 1541417 h 3405051"/>
              <a:gd name="connsiteX123" fmla="*/ 35404 w 3686182"/>
              <a:gd name="connsiteY123" fmla="*/ 1576251 h 3405051"/>
              <a:gd name="connsiteX124" fmla="*/ 26695 w 3686182"/>
              <a:gd name="connsiteY124" fmla="*/ 1602377 h 3405051"/>
              <a:gd name="connsiteX125" fmla="*/ 569 w 3686182"/>
              <a:gd name="connsiteY125" fmla="*/ 1654629 h 3405051"/>
              <a:gd name="connsiteX126" fmla="*/ 9278 w 3686182"/>
              <a:gd name="connsiteY126" fmla="*/ 1689463 h 3405051"/>
              <a:gd name="connsiteX127" fmla="*/ 35404 w 3686182"/>
              <a:gd name="connsiteY127" fmla="*/ 1698171 h 3405051"/>
              <a:gd name="connsiteX128" fmla="*/ 78947 w 3686182"/>
              <a:gd name="connsiteY128" fmla="*/ 1724297 h 3405051"/>
              <a:gd name="connsiteX129" fmla="*/ 340204 w 3686182"/>
              <a:gd name="connsiteY129" fmla="*/ 1767840 h 3405051"/>
              <a:gd name="connsiteX130" fmla="*/ 401164 w 3686182"/>
              <a:gd name="connsiteY130" fmla="*/ 1785257 h 3405051"/>
              <a:gd name="connsiteX131" fmla="*/ 444707 w 3686182"/>
              <a:gd name="connsiteY131" fmla="*/ 1802674 h 3405051"/>
              <a:gd name="connsiteX132" fmla="*/ 540501 w 3686182"/>
              <a:gd name="connsiteY132" fmla="*/ 1828800 h 3405051"/>
              <a:gd name="connsiteX133" fmla="*/ 557918 w 3686182"/>
              <a:gd name="connsiteY133" fmla="*/ 1881051 h 3405051"/>
              <a:gd name="connsiteX134" fmla="*/ 549209 w 3686182"/>
              <a:gd name="connsiteY134" fmla="*/ 1924594 h 3405051"/>
              <a:gd name="connsiteX135" fmla="*/ 505667 w 3686182"/>
              <a:gd name="connsiteY135" fmla="*/ 1968137 h 3405051"/>
              <a:gd name="connsiteX136" fmla="*/ 479541 w 3686182"/>
              <a:gd name="connsiteY136" fmla="*/ 1976846 h 3405051"/>
              <a:gd name="connsiteX137" fmla="*/ 418581 w 3686182"/>
              <a:gd name="connsiteY137" fmla="*/ 2020389 h 3405051"/>
              <a:gd name="connsiteX138" fmla="*/ 357621 w 3686182"/>
              <a:gd name="connsiteY138" fmla="*/ 2037806 h 3405051"/>
              <a:gd name="connsiteX139" fmla="*/ 305369 w 3686182"/>
              <a:gd name="connsiteY139" fmla="*/ 2055223 h 3405051"/>
              <a:gd name="connsiteX140" fmla="*/ 569 w 3686182"/>
              <a:gd name="connsiteY140" fmla="*/ 2055223 h 3405051"/>
              <a:gd name="connsiteX141" fmla="*/ 35404 w 3686182"/>
              <a:gd name="connsiteY141" fmla="*/ 2116183 h 3405051"/>
              <a:gd name="connsiteX142" fmla="*/ 44112 w 3686182"/>
              <a:gd name="connsiteY142" fmla="*/ 2220686 h 3405051"/>
              <a:gd name="connsiteX143" fmla="*/ 96364 w 3686182"/>
              <a:gd name="connsiteY143" fmla="*/ 2255520 h 3405051"/>
              <a:gd name="connsiteX144" fmla="*/ 218284 w 3686182"/>
              <a:gd name="connsiteY144" fmla="*/ 2333897 h 3405051"/>
              <a:gd name="connsiteX145" fmla="*/ 226992 w 3686182"/>
              <a:gd name="connsiteY145" fmla="*/ 2360023 h 3405051"/>
              <a:gd name="connsiteX146" fmla="*/ 253118 w 3686182"/>
              <a:gd name="connsiteY146" fmla="*/ 2534194 h 3405051"/>
              <a:gd name="connsiteX147" fmla="*/ 261827 w 3686182"/>
              <a:gd name="connsiteY147" fmla="*/ 2560320 h 3405051"/>
              <a:gd name="connsiteX148" fmla="*/ 279244 w 3686182"/>
              <a:gd name="connsiteY148" fmla="*/ 2586446 h 3405051"/>
              <a:gd name="connsiteX149" fmla="*/ 305369 w 3686182"/>
              <a:gd name="connsiteY149" fmla="*/ 2647406 h 3405051"/>
              <a:gd name="connsiteX150" fmla="*/ 357621 w 3686182"/>
              <a:gd name="connsiteY150" fmla="*/ 2751909 h 3405051"/>
              <a:gd name="connsiteX151" fmla="*/ 383747 w 3686182"/>
              <a:gd name="connsiteY151" fmla="*/ 2760617 h 3405051"/>
              <a:gd name="connsiteX152" fmla="*/ 496958 w 3686182"/>
              <a:gd name="connsiteY152" fmla="*/ 2821577 h 3405051"/>
              <a:gd name="connsiteX153" fmla="*/ 523084 w 3686182"/>
              <a:gd name="connsiteY153" fmla="*/ 2830286 h 3405051"/>
              <a:gd name="connsiteX154" fmla="*/ 723381 w 3686182"/>
              <a:gd name="connsiteY154" fmla="*/ 2812869 h 3405051"/>
              <a:gd name="connsiteX155" fmla="*/ 749507 w 3686182"/>
              <a:gd name="connsiteY155" fmla="*/ 2795451 h 3405051"/>
              <a:gd name="connsiteX156" fmla="*/ 801758 w 3686182"/>
              <a:gd name="connsiteY156" fmla="*/ 2751909 h 3405051"/>
              <a:gd name="connsiteX157" fmla="*/ 827884 w 3686182"/>
              <a:gd name="connsiteY157" fmla="*/ 2743200 h 3405051"/>
              <a:gd name="connsiteX158" fmla="*/ 1132684 w 3686182"/>
              <a:gd name="connsiteY158" fmla="*/ 2751909 h 3405051"/>
              <a:gd name="connsiteX159" fmla="*/ 1202352 w 3686182"/>
              <a:gd name="connsiteY159" fmla="*/ 2804160 h 3405051"/>
              <a:gd name="connsiteX160" fmla="*/ 1263312 w 3686182"/>
              <a:gd name="connsiteY160" fmla="*/ 2847703 h 3405051"/>
              <a:gd name="connsiteX161" fmla="*/ 1289438 w 3686182"/>
              <a:gd name="connsiteY161" fmla="*/ 2865120 h 3405051"/>
              <a:gd name="connsiteX162" fmla="*/ 1306855 w 3686182"/>
              <a:gd name="connsiteY162" fmla="*/ 2899954 h 3405051"/>
              <a:gd name="connsiteX163" fmla="*/ 1280729 w 3686182"/>
              <a:gd name="connsiteY163" fmla="*/ 2960914 h 3405051"/>
              <a:gd name="connsiteX164" fmla="*/ 1228478 w 3686182"/>
              <a:gd name="connsiteY164" fmla="*/ 2978331 h 3405051"/>
              <a:gd name="connsiteX165" fmla="*/ 1054307 w 3686182"/>
              <a:gd name="connsiteY165" fmla="*/ 2995749 h 3405051"/>
              <a:gd name="connsiteX166" fmla="*/ 1028181 w 3686182"/>
              <a:gd name="connsiteY166" fmla="*/ 3004457 h 3405051"/>
              <a:gd name="connsiteX167" fmla="*/ 949804 w 3686182"/>
              <a:gd name="connsiteY167" fmla="*/ 3048000 h 3405051"/>
              <a:gd name="connsiteX168" fmla="*/ 949804 w 3686182"/>
              <a:gd name="connsiteY168" fmla="*/ 3126377 h 3405051"/>
              <a:gd name="connsiteX169" fmla="*/ 975929 w 3686182"/>
              <a:gd name="connsiteY169" fmla="*/ 3143794 h 3405051"/>
              <a:gd name="connsiteX170" fmla="*/ 1019472 w 3686182"/>
              <a:gd name="connsiteY170" fmla="*/ 3178629 h 3405051"/>
              <a:gd name="connsiteX171" fmla="*/ 1036889 w 3686182"/>
              <a:gd name="connsiteY171" fmla="*/ 3204754 h 3405051"/>
              <a:gd name="connsiteX172" fmla="*/ 1071724 w 3686182"/>
              <a:gd name="connsiteY172" fmla="*/ 3239589 h 3405051"/>
              <a:gd name="connsiteX173" fmla="*/ 1097849 w 3686182"/>
              <a:gd name="connsiteY173" fmla="*/ 3317966 h 3405051"/>
              <a:gd name="connsiteX174" fmla="*/ 1106558 w 3686182"/>
              <a:gd name="connsiteY174" fmla="*/ 3344091 h 3405051"/>
              <a:gd name="connsiteX175" fmla="*/ 1158809 w 3686182"/>
              <a:gd name="connsiteY175" fmla="*/ 3361509 h 3405051"/>
              <a:gd name="connsiteX176" fmla="*/ 1184935 w 3686182"/>
              <a:gd name="connsiteY176" fmla="*/ 3370217 h 3405051"/>
              <a:gd name="connsiteX177" fmla="*/ 1211061 w 3686182"/>
              <a:gd name="connsiteY177" fmla="*/ 3378926 h 3405051"/>
              <a:gd name="connsiteX178" fmla="*/ 1254604 w 3686182"/>
              <a:gd name="connsiteY178" fmla="*/ 3387634 h 3405051"/>
              <a:gd name="connsiteX179" fmla="*/ 1280729 w 3686182"/>
              <a:gd name="connsiteY179" fmla="*/ 3396343 h 3405051"/>
              <a:gd name="connsiteX180" fmla="*/ 1350398 w 3686182"/>
              <a:gd name="connsiteY180" fmla="*/ 3405051 h 3405051"/>
              <a:gd name="connsiteX181" fmla="*/ 1385232 w 3686182"/>
              <a:gd name="connsiteY181" fmla="*/ 3396343 h 3405051"/>
              <a:gd name="connsiteX182" fmla="*/ 1411358 w 3686182"/>
              <a:gd name="connsiteY182" fmla="*/ 3326674 h 3405051"/>
              <a:gd name="connsiteX183" fmla="*/ 1428775 w 3686182"/>
              <a:gd name="connsiteY183" fmla="*/ 3300549 h 3405051"/>
              <a:gd name="connsiteX184" fmla="*/ 1454901 w 3686182"/>
              <a:gd name="connsiteY184" fmla="*/ 3169920 h 3405051"/>
              <a:gd name="connsiteX185" fmla="*/ 1463609 w 3686182"/>
              <a:gd name="connsiteY185" fmla="*/ 3143794 h 3405051"/>
              <a:gd name="connsiteX186" fmla="*/ 1489735 w 3686182"/>
              <a:gd name="connsiteY186" fmla="*/ 3126377 h 3405051"/>
              <a:gd name="connsiteX187" fmla="*/ 1515861 w 3686182"/>
              <a:gd name="connsiteY187" fmla="*/ 3100251 h 3405051"/>
              <a:gd name="connsiteX188" fmla="*/ 1541987 w 3686182"/>
              <a:gd name="connsiteY188" fmla="*/ 3056709 h 3405051"/>
              <a:gd name="connsiteX189" fmla="*/ 1585529 w 3686182"/>
              <a:gd name="connsiteY189" fmla="*/ 2987040 h 3405051"/>
              <a:gd name="connsiteX190" fmla="*/ 1733575 w 3686182"/>
              <a:gd name="connsiteY190" fmla="*/ 2978331 h 3405051"/>
              <a:gd name="connsiteX191" fmla="*/ 1916455 w 3686182"/>
              <a:gd name="connsiteY191" fmla="*/ 2987040 h 3405051"/>
              <a:gd name="connsiteX192" fmla="*/ 1942581 w 3686182"/>
              <a:gd name="connsiteY192" fmla="*/ 3004457 h 3405051"/>
              <a:gd name="connsiteX193" fmla="*/ 1968707 w 3686182"/>
              <a:gd name="connsiteY193" fmla="*/ 3048000 h 3405051"/>
              <a:gd name="connsiteX194" fmla="*/ 1986124 w 3686182"/>
              <a:gd name="connsiteY194" fmla="*/ 3108960 h 3405051"/>
              <a:gd name="connsiteX195" fmla="*/ 2020958 w 3686182"/>
              <a:gd name="connsiteY195" fmla="*/ 3161211 h 3405051"/>
              <a:gd name="connsiteX196" fmla="*/ 2090627 w 3686182"/>
              <a:gd name="connsiteY196" fmla="*/ 3187337 h 3405051"/>
              <a:gd name="connsiteX197" fmla="*/ 2212547 w 3686182"/>
              <a:gd name="connsiteY197" fmla="*/ 3204754 h 3405051"/>
              <a:gd name="connsiteX198" fmla="*/ 2264798 w 3686182"/>
              <a:gd name="connsiteY198" fmla="*/ 3222171 h 3405051"/>
              <a:gd name="connsiteX199" fmla="*/ 2290924 w 3686182"/>
              <a:gd name="connsiteY199" fmla="*/ 3248297 h 3405051"/>
              <a:gd name="connsiteX200" fmla="*/ 2317049 w 3686182"/>
              <a:gd name="connsiteY200" fmla="*/ 3265714 h 3405051"/>
              <a:gd name="connsiteX201" fmla="*/ 2343175 w 3686182"/>
              <a:gd name="connsiteY201" fmla="*/ 3317966 h 3405051"/>
              <a:gd name="connsiteX202" fmla="*/ 2360592 w 3686182"/>
              <a:gd name="connsiteY202" fmla="*/ 3344091 h 3405051"/>
              <a:gd name="connsiteX203" fmla="*/ 2386718 w 3686182"/>
              <a:gd name="connsiteY203" fmla="*/ 3396343 h 3405051"/>
              <a:gd name="connsiteX204" fmla="*/ 2534764 w 3686182"/>
              <a:gd name="connsiteY204" fmla="*/ 3387634 h 3405051"/>
              <a:gd name="connsiteX205" fmla="*/ 2587015 w 3686182"/>
              <a:gd name="connsiteY205" fmla="*/ 3370217 h 3405051"/>
              <a:gd name="connsiteX206" fmla="*/ 2613141 w 3686182"/>
              <a:gd name="connsiteY206" fmla="*/ 3361509 h 3405051"/>
              <a:gd name="connsiteX207" fmla="*/ 2752478 w 3686182"/>
              <a:gd name="connsiteY207" fmla="*/ 3352800 h 3405051"/>
              <a:gd name="connsiteX208" fmla="*/ 2778604 w 3686182"/>
              <a:gd name="connsiteY208" fmla="*/ 3344091 h 3405051"/>
              <a:gd name="connsiteX209" fmla="*/ 3065987 w 3686182"/>
              <a:gd name="connsiteY209" fmla="*/ 3361509 h 3405051"/>
              <a:gd name="connsiteX210" fmla="*/ 3118238 w 3686182"/>
              <a:gd name="connsiteY210" fmla="*/ 3352800 h 3405051"/>
              <a:gd name="connsiteX211" fmla="*/ 3196615 w 3686182"/>
              <a:gd name="connsiteY211" fmla="*/ 3291840 h 3405051"/>
              <a:gd name="connsiteX212" fmla="*/ 3222741 w 3686182"/>
              <a:gd name="connsiteY212" fmla="*/ 3257006 h 3405051"/>
              <a:gd name="connsiteX213" fmla="*/ 3248867 w 3686182"/>
              <a:gd name="connsiteY213" fmla="*/ 3239589 h 3405051"/>
              <a:gd name="connsiteX214" fmla="*/ 3292409 w 3686182"/>
              <a:gd name="connsiteY214" fmla="*/ 3196046 h 3405051"/>
              <a:gd name="connsiteX215" fmla="*/ 3318535 w 3686182"/>
              <a:gd name="connsiteY215" fmla="*/ 3143794 h 3405051"/>
              <a:gd name="connsiteX216" fmla="*/ 3370787 w 3686182"/>
              <a:gd name="connsiteY216" fmla="*/ 3039291 h 3405051"/>
              <a:gd name="connsiteX217" fmla="*/ 3396912 w 3686182"/>
              <a:gd name="connsiteY217" fmla="*/ 3013166 h 3405051"/>
              <a:gd name="connsiteX218" fmla="*/ 3431747 w 3686182"/>
              <a:gd name="connsiteY218" fmla="*/ 2960914 h 3405051"/>
              <a:gd name="connsiteX219" fmla="*/ 3457872 w 3686182"/>
              <a:gd name="connsiteY219" fmla="*/ 2882537 h 3405051"/>
              <a:gd name="connsiteX220" fmla="*/ 3466581 w 3686182"/>
              <a:gd name="connsiteY220" fmla="*/ 2856411 h 3405051"/>
              <a:gd name="connsiteX221" fmla="*/ 3475289 w 3686182"/>
              <a:gd name="connsiteY221" fmla="*/ 2830286 h 3405051"/>
              <a:gd name="connsiteX222" fmla="*/ 3492707 w 3686182"/>
              <a:gd name="connsiteY222" fmla="*/ 2795451 h 3405051"/>
              <a:gd name="connsiteX223" fmla="*/ 3544958 w 3686182"/>
              <a:gd name="connsiteY223" fmla="*/ 2699657 h 3405051"/>
              <a:gd name="connsiteX224" fmla="*/ 3562375 w 3686182"/>
              <a:gd name="connsiteY224" fmla="*/ 2638697 h 3405051"/>
              <a:gd name="connsiteX225" fmla="*/ 3579792 w 3686182"/>
              <a:gd name="connsiteY225" fmla="*/ 2551611 h 3405051"/>
              <a:gd name="connsiteX226" fmla="*/ 3588501 w 3686182"/>
              <a:gd name="connsiteY226" fmla="*/ 2455817 h 3405051"/>
              <a:gd name="connsiteX227" fmla="*/ 3614627 w 3686182"/>
              <a:gd name="connsiteY227" fmla="*/ 2368731 h 3405051"/>
              <a:gd name="connsiteX228" fmla="*/ 3632044 w 3686182"/>
              <a:gd name="connsiteY228" fmla="*/ 2333897 h 3405051"/>
              <a:gd name="connsiteX229" fmla="*/ 3640752 w 3686182"/>
              <a:gd name="connsiteY229" fmla="*/ 2307771 h 3405051"/>
              <a:gd name="connsiteX230" fmla="*/ 3658169 w 3686182"/>
              <a:gd name="connsiteY230" fmla="*/ 2281646 h 3405051"/>
              <a:gd name="connsiteX231" fmla="*/ 3675587 w 3686182"/>
              <a:gd name="connsiteY231" fmla="*/ 2229394 h 3405051"/>
              <a:gd name="connsiteX232" fmla="*/ 3675587 w 3686182"/>
              <a:gd name="connsiteY232" fmla="*/ 2002971 h 3405051"/>
              <a:gd name="connsiteX233" fmla="*/ 3623335 w 3686182"/>
              <a:gd name="connsiteY233" fmla="*/ 1985554 h 3405051"/>
              <a:gd name="connsiteX234" fmla="*/ 3597209 w 3686182"/>
              <a:gd name="connsiteY234" fmla="*/ 1976846 h 3405051"/>
              <a:gd name="connsiteX235" fmla="*/ 3536249 w 3686182"/>
              <a:gd name="connsiteY235" fmla="*/ 1985554 h 3405051"/>
              <a:gd name="connsiteX236" fmla="*/ 3510124 w 3686182"/>
              <a:gd name="connsiteY236" fmla="*/ 2011680 h 3405051"/>
              <a:gd name="connsiteX237" fmla="*/ 3492707 w 3686182"/>
              <a:gd name="connsiteY237" fmla="*/ 2046514 h 3405051"/>
              <a:gd name="connsiteX238" fmla="*/ 3475289 w 3686182"/>
              <a:gd name="connsiteY238" fmla="*/ 2116183 h 3405051"/>
              <a:gd name="connsiteX239" fmla="*/ 3466581 w 3686182"/>
              <a:gd name="connsiteY239" fmla="*/ 2203269 h 3405051"/>
              <a:gd name="connsiteX240" fmla="*/ 3449164 w 3686182"/>
              <a:gd name="connsiteY240" fmla="*/ 2255520 h 3405051"/>
              <a:gd name="connsiteX241" fmla="*/ 3431747 w 3686182"/>
              <a:gd name="connsiteY241" fmla="*/ 2307771 h 3405051"/>
              <a:gd name="connsiteX242" fmla="*/ 3423038 w 3686182"/>
              <a:gd name="connsiteY242" fmla="*/ 2342606 h 3405051"/>
              <a:gd name="connsiteX243" fmla="*/ 3405621 w 3686182"/>
              <a:gd name="connsiteY243" fmla="*/ 2394857 h 3405051"/>
              <a:gd name="connsiteX244" fmla="*/ 3396912 w 3686182"/>
              <a:gd name="connsiteY244" fmla="*/ 2429691 h 3405051"/>
              <a:gd name="connsiteX245" fmla="*/ 3379495 w 3686182"/>
              <a:gd name="connsiteY245" fmla="*/ 2464526 h 3405051"/>
              <a:gd name="connsiteX246" fmla="*/ 3335952 w 3686182"/>
              <a:gd name="connsiteY246" fmla="*/ 2569029 h 3405051"/>
              <a:gd name="connsiteX247" fmla="*/ 3318535 w 3686182"/>
              <a:gd name="connsiteY247" fmla="*/ 2603863 h 3405051"/>
              <a:gd name="connsiteX248" fmla="*/ 3301118 w 3686182"/>
              <a:gd name="connsiteY248" fmla="*/ 2647406 h 3405051"/>
              <a:gd name="connsiteX249" fmla="*/ 3257575 w 3686182"/>
              <a:gd name="connsiteY249" fmla="*/ 2708366 h 3405051"/>
              <a:gd name="connsiteX250" fmla="*/ 3214032 w 3686182"/>
              <a:gd name="connsiteY250" fmla="*/ 2804160 h 3405051"/>
              <a:gd name="connsiteX251" fmla="*/ 3187907 w 3686182"/>
              <a:gd name="connsiteY251" fmla="*/ 2821577 h 3405051"/>
              <a:gd name="connsiteX252" fmla="*/ 3170489 w 3686182"/>
              <a:gd name="connsiteY252" fmla="*/ 2847703 h 3405051"/>
              <a:gd name="connsiteX253" fmla="*/ 3161781 w 3686182"/>
              <a:gd name="connsiteY253" fmla="*/ 2873829 h 3405051"/>
              <a:gd name="connsiteX254" fmla="*/ 3135655 w 3686182"/>
              <a:gd name="connsiteY254" fmla="*/ 2899954 h 3405051"/>
              <a:gd name="connsiteX255" fmla="*/ 3083404 w 3686182"/>
              <a:gd name="connsiteY255" fmla="*/ 2934789 h 3405051"/>
              <a:gd name="connsiteX256" fmla="*/ 2935358 w 3686182"/>
              <a:gd name="connsiteY256" fmla="*/ 2952206 h 3405051"/>
              <a:gd name="connsiteX257" fmla="*/ 2856981 w 3686182"/>
              <a:gd name="connsiteY257" fmla="*/ 2995749 h 3405051"/>
              <a:gd name="connsiteX258" fmla="*/ 2778604 w 3686182"/>
              <a:gd name="connsiteY258" fmla="*/ 3065417 h 3405051"/>
              <a:gd name="connsiteX259" fmla="*/ 2743769 w 3686182"/>
              <a:gd name="connsiteY259" fmla="*/ 3074126 h 3405051"/>
              <a:gd name="connsiteX260" fmla="*/ 2647975 w 3686182"/>
              <a:gd name="connsiteY260" fmla="*/ 3100251 h 3405051"/>
              <a:gd name="connsiteX261" fmla="*/ 2482512 w 3686182"/>
              <a:gd name="connsiteY261" fmla="*/ 3091543 h 3405051"/>
              <a:gd name="connsiteX262" fmla="*/ 2491221 w 3686182"/>
              <a:gd name="connsiteY262" fmla="*/ 3021874 h 3405051"/>
              <a:gd name="connsiteX263" fmla="*/ 2517347 w 3686182"/>
              <a:gd name="connsiteY263" fmla="*/ 3004457 h 3405051"/>
              <a:gd name="connsiteX264" fmla="*/ 2543472 w 3686182"/>
              <a:gd name="connsiteY264" fmla="*/ 2978331 h 3405051"/>
              <a:gd name="connsiteX265" fmla="*/ 2639267 w 3686182"/>
              <a:gd name="connsiteY265" fmla="*/ 2934789 h 3405051"/>
              <a:gd name="connsiteX266" fmla="*/ 2682809 w 3686182"/>
              <a:gd name="connsiteY266" fmla="*/ 2873829 h 3405051"/>
              <a:gd name="connsiteX267" fmla="*/ 2708935 w 3686182"/>
              <a:gd name="connsiteY267" fmla="*/ 2856411 h 3405051"/>
              <a:gd name="connsiteX268" fmla="*/ 2735061 w 3686182"/>
              <a:gd name="connsiteY268" fmla="*/ 2804160 h 3405051"/>
              <a:gd name="connsiteX269" fmla="*/ 2708935 w 3686182"/>
              <a:gd name="connsiteY269" fmla="*/ 2725783 h 3405051"/>
              <a:gd name="connsiteX270" fmla="*/ 2700227 w 3686182"/>
              <a:gd name="connsiteY270" fmla="*/ 2612571 h 3405051"/>
              <a:gd name="connsiteX271" fmla="*/ 2682809 w 3686182"/>
              <a:gd name="connsiteY271" fmla="*/ 2586446 h 3405051"/>
              <a:gd name="connsiteX272" fmla="*/ 2630558 w 3686182"/>
              <a:gd name="connsiteY272" fmla="*/ 2542903 h 3405051"/>
              <a:gd name="connsiteX273" fmla="*/ 2595724 w 3686182"/>
              <a:gd name="connsiteY273" fmla="*/ 2525486 h 3405051"/>
              <a:gd name="connsiteX274" fmla="*/ 2517347 w 3686182"/>
              <a:gd name="connsiteY274" fmla="*/ 2534194 h 3405051"/>
              <a:gd name="connsiteX275" fmla="*/ 2491221 w 3686182"/>
              <a:gd name="connsiteY275" fmla="*/ 2551611 h 3405051"/>
              <a:gd name="connsiteX276" fmla="*/ 2412844 w 3686182"/>
              <a:gd name="connsiteY276" fmla="*/ 2577737 h 3405051"/>
              <a:gd name="connsiteX277" fmla="*/ 2386718 w 3686182"/>
              <a:gd name="connsiteY277" fmla="*/ 2586446 h 3405051"/>
              <a:gd name="connsiteX278" fmla="*/ 2325758 w 3686182"/>
              <a:gd name="connsiteY278" fmla="*/ 2621280 h 3405051"/>
              <a:gd name="connsiteX279" fmla="*/ 2256089 w 3686182"/>
              <a:gd name="connsiteY279" fmla="*/ 2638697 h 3405051"/>
              <a:gd name="connsiteX280" fmla="*/ 2203838 w 3686182"/>
              <a:gd name="connsiteY280" fmla="*/ 2656114 h 3405051"/>
              <a:gd name="connsiteX281" fmla="*/ 2125461 w 3686182"/>
              <a:gd name="connsiteY281" fmla="*/ 2682240 h 3405051"/>
              <a:gd name="connsiteX282" fmla="*/ 2090627 w 3686182"/>
              <a:gd name="connsiteY282" fmla="*/ 2699657 h 3405051"/>
              <a:gd name="connsiteX283" fmla="*/ 2020958 w 3686182"/>
              <a:gd name="connsiteY283" fmla="*/ 2708366 h 3405051"/>
              <a:gd name="connsiteX284" fmla="*/ 1959998 w 3686182"/>
              <a:gd name="connsiteY284" fmla="*/ 2725783 h 3405051"/>
              <a:gd name="connsiteX285" fmla="*/ 1916455 w 3686182"/>
              <a:gd name="connsiteY285" fmla="*/ 2734491 h 3405051"/>
              <a:gd name="connsiteX286" fmla="*/ 1785827 w 3686182"/>
              <a:gd name="connsiteY286" fmla="*/ 2760617 h 3405051"/>
              <a:gd name="connsiteX287" fmla="*/ 1489735 w 3686182"/>
              <a:gd name="connsiteY287" fmla="*/ 2751909 h 3405051"/>
              <a:gd name="connsiteX288" fmla="*/ 1454901 w 3686182"/>
              <a:gd name="connsiteY288" fmla="*/ 2699657 h 3405051"/>
              <a:gd name="connsiteX289" fmla="*/ 1420067 w 3686182"/>
              <a:gd name="connsiteY289" fmla="*/ 2647406 h 3405051"/>
              <a:gd name="connsiteX290" fmla="*/ 1393941 w 3686182"/>
              <a:gd name="connsiteY290" fmla="*/ 2629989 h 3405051"/>
              <a:gd name="connsiteX291" fmla="*/ 1376524 w 3686182"/>
              <a:gd name="connsiteY291" fmla="*/ 2603863 h 3405051"/>
              <a:gd name="connsiteX292" fmla="*/ 1376524 w 3686182"/>
              <a:gd name="connsiteY292" fmla="*/ 2542903 h 3405051"/>
              <a:gd name="connsiteX293" fmla="*/ 1402649 w 3686182"/>
              <a:gd name="connsiteY293" fmla="*/ 2534194 h 3405051"/>
              <a:gd name="connsiteX294" fmla="*/ 1637781 w 3686182"/>
              <a:gd name="connsiteY294" fmla="*/ 2525486 h 3405051"/>
              <a:gd name="connsiteX295" fmla="*/ 1663907 w 3686182"/>
              <a:gd name="connsiteY295" fmla="*/ 2508069 h 3405051"/>
              <a:gd name="connsiteX296" fmla="*/ 1681324 w 3686182"/>
              <a:gd name="connsiteY296" fmla="*/ 2481943 h 3405051"/>
              <a:gd name="connsiteX297" fmla="*/ 1716158 w 3686182"/>
              <a:gd name="connsiteY297" fmla="*/ 2473234 h 3405051"/>
              <a:gd name="connsiteX298" fmla="*/ 1724867 w 3686182"/>
              <a:gd name="connsiteY298" fmla="*/ 2438400 h 3405051"/>
              <a:gd name="connsiteX299" fmla="*/ 1742284 w 3686182"/>
              <a:gd name="connsiteY299" fmla="*/ 2412274 h 3405051"/>
              <a:gd name="connsiteX300" fmla="*/ 1733575 w 3686182"/>
              <a:gd name="connsiteY300" fmla="*/ 2368731 h 3405051"/>
              <a:gd name="connsiteX301" fmla="*/ 1724867 w 3686182"/>
              <a:gd name="connsiteY301" fmla="*/ 2333897 h 3405051"/>
              <a:gd name="connsiteX302" fmla="*/ 1716158 w 3686182"/>
              <a:gd name="connsiteY302" fmla="*/ 2299063 h 3405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</a:cxnLst>
            <a:rect l="l" t="t" r="r" b="b"/>
            <a:pathLst>
              <a:path w="3686182" h="3405051">
                <a:moveTo>
                  <a:pt x="1925164" y="0"/>
                </a:moveTo>
                <a:cubicBezTo>
                  <a:pt x="1922261" y="17417"/>
                  <a:pt x="1916455" y="34594"/>
                  <a:pt x="1916455" y="52251"/>
                </a:cubicBezTo>
                <a:cubicBezTo>
                  <a:pt x="1916455" y="251909"/>
                  <a:pt x="1903344" y="204504"/>
                  <a:pt x="1933872" y="296091"/>
                </a:cubicBezTo>
                <a:cubicBezTo>
                  <a:pt x="1936775" y="322217"/>
                  <a:pt x="1936205" y="348967"/>
                  <a:pt x="1942581" y="374469"/>
                </a:cubicBezTo>
                <a:cubicBezTo>
                  <a:pt x="1945119" y="384623"/>
                  <a:pt x="1951958" y="393894"/>
                  <a:pt x="1959998" y="400594"/>
                </a:cubicBezTo>
                <a:cubicBezTo>
                  <a:pt x="1989522" y="425197"/>
                  <a:pt x="2029261" y="422315"/>
                  <a:pt x="2064501" y="426720"/>
                </a:cubicBezTo>
                <a:cubicBezTo>
                  <a:pt x="2076112" y="435429"/>
                  <a:pt x="2086798" y="445533"/>
                  <a:pt x="2099335" y="452846"/>
                </a:cubicBezTo>
                <a:cubicBezTo>
                  <a:pt x="2121762" y="465929"/>
                  <a:pt x="2147401" y="473278"/>
                  <a:pt x="2169004" y="487680"/>
                </a:cubicBezTo>
                <a:cubicBezTo>
                  <a:pt x="2177712" y="493486"/>
                  <a:pt x="2185768" y="500416"/>
                  <a:pt x="2195129" y="505097"/>
                </a:cubicBezTo>
                <a:cubicBezTo>
                  <a:pt x="2207625" y="511345"/>
                  <a:pt x="2244924" y="519723"/>
                  <a:pt x="2256089" y="522514"/>
                </a:cubicBezTo>
                <a:cubicBezTo>
                  <a:pt x="2302625" y="569047"/>
                  <a:pt x="2283308" y="540993"/>
                  <a:pt x="2264798" y="670560"/>
                </a:cubicBezTo>
                <a:cubicBezTo>
                  <a:pt x="2258127" y="717257"/>
                  <a:pt x="2254395" y="715796"/>
                  <a:pt x="2229964" y="740229"/>
                </a:cubicBezTo>
                <a:cubicBezTo>
                  <a:pt x="2227061" y="751840"/>
                  <a:pt x="2224543" y="763555"/>
                  <a:pt x="2221255" y="775063"/>
                </a:cubicBezTo>
                <a:cubicBezTo>
                  <a:pt x="2218733" y="783889"/>
                  <a:pt x="2212547" y="792009"/>
                  <a:pt x="2212547" y="801189"/>
                </a:cubicBezTo>
                <a:cubicBezTo>
                  <a:pt x="2212547" y="833252"/>
                  <a:pt x="2212447" y="866154"/>
                  <a:pt x="2221255" y="896983"/>
                </a:cubicBezTo>
                <a:cubicBezTo>
                  <a:pt x="2224638" y="908825"/>
                  <a:pt x="2235610" y="919487"/>
                  <a:pt x="2247381" y="923109"/>
                </a:cubicBezTo>
                <a:cubicBezTo>
                  <a:pt x="2275264" y="931688"/>
                  <a:pt x="2305438" y="928914"/>
                  <a:pt x="2334467" y="931817"/>
                </a:cubicBezTo>
                <a:cubicBezTo>
                  <a:pt x="2337370" y="946331"/>
                  <a:pt x="2343175" y="960558"/>
                  <a:pt x="2343175" y="975360"/>
                </a:cubicBezTo>
                <a:cubicBezTo>
                  <a:pt x="2343175" y="1016738"/>
                  <a:pt x="2333799" y="1057079"/>
                  <a:pt x="2325758" y="1097280"/>
                </a:cubicBezTo>
                <a:cubicBezTo>
                  <a:pt x="2328661" y="1129211"/>
                  <a:pt x="2325420" y="1162314"/>
                  <a:pt x="2334467" y="1193074"/>
                </a:cubicBezTo>
                <a:cubicBezTo>
                  <a:pt x="2340374" y="1213156"/>
                  <a:pt x="2354499" y="1230524"/>
                  <a:pt x="2369301" y="1245326"/>
                </a:cubicBezTo>
                <a:cubicBezTo>
                  <a:pt x="2391998" y="1268023"/>
                  <a:pt x="2410168" y="1291886"/>
                  <a:pt x="2438969" y="1306286"/>
                </a:cubicBezTo>
                <a:cubicBezTo>
                  <a:pt x="2447180" y="1310391"/>
                  <a:pt x="2456386" y="1312091"/>
                  <a:pt x="2465095" y="1314994"/>
                </a:cubicBezTo>
                <a:cubicBezTo>
                  <a:pt x="2523212" y="1373111"/>
                  <a:pt x="2541454" y="1364593"/>
                  <a:pt x="2508638" y="1463040"/>
                </a:cubicBezTo>
                <a:cubicBezTo>
                  <a:pt x="2505735" y="1471749"/>
                  <a:pt x="2490723" y="1467644"/>
                  <a:pt x="2482512" y="1471749"/>
                </a:cubicBezTo>
                <a:cubicBezTo>
                  <a:pt x="2473151" y="1476430"/>
                  <a:pt x="2465095" y="1483360"/>
                  <a:pt x="2456387" y="1489166"/>
                </a:cubicBezTo>
                <a:cubicBezTo>
                  <a:pt x="2409941" y="1486263"/>
                  <a:pt x="2362587" y="1490044"/>
                  <a:pt x="2317049" y="1480457"/>
                </a:cubicBezTo>
                <a:cubicBezTo>
                  <a:pt x="2304998" y="1477920"/>
                  <a:pt x="2300946" y="1461489"/>
                  <a:pt x="2290924" y="1454331"/>
                </a:cubicBezTo>
                <a:cubicBezTo>
                  <a:pt x="2280360" y="1446785"/>
                  <a:pt x="2267701" y="1442720"/>
                  <a:pt x="2256089" y="1436914"/>
                </a:cubicBezTo>
                <a:lnTo>
                  <a:pt x="2195129" y="1445623"/>
                </a:lnTo>
                <a:cubicBezTo>
                  <a:pt x="2038049" y="1469789"/>
                  <a:pt x="2258683" y="1437787"/>
                  <a:pt x="2081918" y="1463040"/>
                </a:cubicBezTo>
                <a:cubicBezTo>
                  <a:pt x="2061598" y="1460137"/>
                  <a:pt x="2041086" y="1458356"/>
                  <a:pt x="2020958" y="1454331"/>
                </a:cubicBezTo>
                <a:cubicBezTo>
                  <a:pt x="1993580" y="1448855"/>
                  <a:pt x="1960042" y="1428251"/>
                  <a:pt x="1942581" y="1410789"/>
                </a:cubicBezTo>
                <a:lnTo>
                  <a:pt x="1925164" y="1393371"/>
                </a:lnTo>
                <a:cubicBezTo>
                  <a:pt x="1928067" y="1370148"/>
                  <a:pt x="1927714" y="1346282"/>
                  <a:pt x="1933872" y="1323703"/>
                </a:cubicBezTo>
                <a:cubicBezTo>
                  <a:pt x="1936626" y="1313605"/>
                  <a:pt x="1950248" y="1307992"/>
                  <a:pt x="1951289" y="1297577"/>
                </a:cubicBezTo>
                <a:cubicBezTo>
                  <a:pt x="1957745" y="1233017"/>
                  <a:pt x="1954692" y="1240654"/>
                  <a:pt x="1916455" y="1227909"/>
                </a:cubicBezTo>
                <a:cubicBezTo>
                  <a:pt x="1698822" y="1235969"/>
                  <a:pt x="1687867" y="1242683"/>
                  <a:pt x="1481027" y="1227909"/>
                </a:cubicBezTo>
                <a:cubicBezTo>
                  <a:pt x="1466263" y="1226854"/>
                  <a:pt x="1451998" y="1222103"/>
                  <a:pt x="1437484" y="1219200"/>
                </a:cubicBezTo>
                <a:cubicBezTo>
                  <a:pt x="1428775" y="1213394"/>
                  <a:pt x="1412838" y="1212144"/>
                  <a:pt x="1411358" y="1201783"/>
                </a:cubicBezTo>
                <a:cubicBezTo>
                  <a:pt x="1403811" y="1148955"/>
                  <a:pt x="1396110" y="1098074"/>
                  <a:pt x="1446192" y="1079863"/>
                </a:cubicBezTo>
                <a:cubicBezTo>
                  <a:pt x="1468689" y="1071682"/>
                  <a:pt x="1493152" y="1070016"/>
                  <a:pt x="1515861" y="1062446"/>
                </a:cubicBezTo>
                <a:cubicBezTo>
                  <a:pt x="1552120" y="1050359"/>
                  <a:pt x="1539287" y="1053437"/>
                  <a:pt x="1585529" y="1045029"/>
                </a:cubicBezTo>
                <a:cubicBezTo>
                  <a:pt x="1602902" y="1041870"/>
                  <a:pt x="1620651" y="1040603"/>
                  <a:pt x="1637781" y="1036320"/>
                </a:cubicBezTo>
                <a:cubicBezTo>
                  <a:pt x="1763752" y="1004827"/>
                  <a:pt x="1596123" y="1027440"/>
                  <a:pt x="1785827" y="1010194"/>
                </a:cubicBezTo>
                <a:cubicBezTo>
                  <a:pt x="1800341" y="1007291"/>
                  <a:pt x="1815089" y="1005380"/>
                  <a:pt x="1829369" y="1001486"/>
                </a:cubicBezTo>
                <a:cubicBezTo>
                  <a:pt x="1847082" y="996655"/>
                  <a:pt x="1881621" y="984069"/>
                  <a:pt x="1881621" y="984069"/>
                </a:cubicBezTo>
                <a:cubicBezTo>
                  <a:pt x="1941510" y="944142"/>
                  <a:pt x="1927252" y="969092"/>
                  <a:pt x="1942581" y="923109"/>
                </a:cubicBezTo>
                <a:cubicBezTo>
                  <a:pt x="1939678" y="899886"/>
                  <a:pt x="1940030" y="876019"/>
                  <a:pt x="1933872" y="853440"/>
                </a:cubicBezTo>
                <a:cubicBezTo>
                  <a:pt x="1931118" y="843342"/>
                  <a:pt x="1925331" y="832861"/>
                  <a:pt x="1916455" y="827314"/>
                </a:cubicBezTo>
                <a:cubicBezTo>
                  <a:pt x="1900887" y="817584"/>
                  <a:pt x="1882015" y="814349"/>
                  <a:pt x="1864204" y="809897"/>
                </a:cubicBezTo>
                <a:cubicBezTo>
                  <a:pt x="1787032" y="790606"/>
                  <a:pt x="1841311" y="801985"/>
                  <a:pt x="1698741" y="792480"/>
                </a:cubicBezTo>
                <a:cubicBezTo>
                  <a:pt x="1695838" y="783771"/>
                  <a:pt x="1690032" y="775534"/>
                  <a:pt x="1690032" y="766354"/>
                </a:cubicBezTo>
                <a:cubicBezTo>
                  <a:pt x="1690032" y="708024"/>
                  <a:pt x="1693824" y="702728"/>
                  <a:pt x="1707449" y="661851"/>
                </a:cubicBezTo>
                <a:cubicBezTo>
                  <a:pt x="1704546" y="647337"/>
                  <a:pt x="1708217" y="629680"/>
                  <a:pt x="1698741" y="618309"/>
                </a:cubicBezTo>
                <a:cubicBezTo>
                  <a:pt x="1691079" y="609114"/>
                  <a:pt x="1675876" y="609600"/>
                  <a:pt x="1663907" y="609600"/>
                </a:cubicBezTo>
                <a:cubicBezTo>
                  <a:pt x="1634734" y="609600"/>
                  <a:pt x="1605850" y="615406"/>
                  <a:pt x="1576821" y="618309"/>
                </a:cubicBezTo>
                <a:cubicBezTo>
                  <a:pt x="1524570" y="615406"/>
                  <a:pt x="1471873" y="617001"/>
                  <a:pt x="1420067" y="609600"/>
                </a:cubicBezTo>
                <a:cubicBezTo>
                  <a:pt x="1409706" y="608120"/>
                  <a:pt x="1400479" y="600356"/>
                  <a:pt x="1393941" y="592183"/>
                </a:cubicBezTo>
                <a:cubicBezTo>
                  <a:pt x="1388206" y="585015"/>
                  <a:pt x="1388135" y="574766"/>
                  <a:pt x="1385232" y="566057"/>
                </a:cubicBezTo>
                <a:cubicBezTo>
                  <a:pt x="1388135" y="551543"/>
                  <a:pt x="1387321" y="535753"/>
                  <a:pt x="1393941" y="522514"/>
                </a:cubicBezTo>
                <a:cubicBezTo>
                  <a:pt x="1399449" y="511499"/>
                  <a:pt x="1410606" y="504273"/>
                  <a:pt x="1420067" y="496389"/>
                </a:cubicBezTo>
                <a:cubicBezTo>
                  <a:pt x="1443220" y="477094"/>
                  <a:pt x="1453914" y="477047"/>
                  <a:pt x="1481027" y="461554"/>
                </a:cubicBezTo>
                <a:cubicBezTo>
                  <a:pt x="1490114" y="456361"/>
                  <a:pt x="1497532" y="448260"/>
                  <a:pt x="1507152" y="444137"/>
                </a:cubicBezTo>
                <a:cubicBezTo>
                  <a:pt x="1546234" y="427388"/>
                  <a:pt x="1534205" y="443674"/>
                  <a:pt x="1568112" y="426720"/>
                </a:cubicBezTo>
                <a:cubicBezTo>
                  <a:pt x="1578004" y="421774"/>
                  <a:pt x="1625125" y="387124"/>
                  <a:pt x="1629072" y="383177"/>
                </a:cubicBezTo>
                <a:cubicBezTo>
                  <a:pt x="1636473" y="375776"/>
                  <a:pt x="1640683" y="365760"/>
                  <a:pt x="1646489" y="357051"/>
                </a:cubicBezTo>
                <a:cubicBezTo>
                  <a:pt x="1643586" y="333828"/>
                  <a:pt x="1645182" y="309585"/>
                  <a:pt x="1637781" y="287383"/>
                </a:cubicBezTo>
                <a:cubicBezTo>
                  <a:pt x="1632607" y="271860"/>
                  <a:pt x="1607279" y="248172"/>
                  <a:pt x="1594238" y="235131"/>
                </a:cubicBezTo>
                <a:cubicBezTo>
                  <a:pt x="1591335" y="226423"/>
                  <a:pt x="1587944" y="217862"/>
                  <a:pt x="1585529" y="209006"/>
                </a:cubicBezTo>
                <a:cubicBezTo>
                  <a:pt x="1579230" y="185912"/>
                  <a:pt x="1575681" y="162046"/>
                  <a:pt x="1568112" y="139337"/>
                </a:cubicBezTo>
                <a:cubicBezTo>
                  <a:pt x="1565209" y="130628"/>
                  <a:pt x="1563509" y="121422"/>
                  <a:pt x="1559404" y="113211"/>
                </a:cubicBezTo>
                <a:cubicBezTo>
                  <a:pt x="1554723" y="103850"/>
                  <a:pt x="1548798" y="95032"/>
                  <a:pt x="1541987" y="87086"/>
                </a:cubicBezTo>
                <a:cubicBezTo>
                  <a:pt x="1531300" y="74618"/>
                  <a:pt x="1522731" y="57444"/>
                  <a:pt x="1507152" y="52251"/>
                </a:cubicBezTo>
                <a:lnTo>
                  <a:pt x="1481027" y="43543"/>
                </a:lnTo>
                <a:cubicBezTo>
                  <a:pt x="1443887" y="47669"/>
                  <a:pt x="1405806" y="35377"/>
                  <a:pt x="1385232" y="69669"/>
                </a:cubicBezTo>
                <a:cubicBezTo>
                  <a:pt x="1380509" y="77540"/>
                  <a:pt x="1379427" y="87086"/>
                  <a:pt x="1376524" y="95794"/>
                </a:cubicBezTo>
                <a:cubicBezTo>
                  <a:pt x="1379427" y="127726"/>
                  <a:pt x="1380698" y="159848"/>
                  <a:pt x="1385232" y="191589"/>
                </a:cubicBezTo>
                <a:cubicBezTo>
                  <a:pt x="1386530" y="200676"/>
                  <a:pt x="1395239" y="208627"/>
                  <a:pt x="1393941" y="217714"/>
                </a:cubicBezTo>
                <a:cubicBezTo>
                  <a:pt x="1392105" y="230566"/>
                  <a:pt x="1387656" y="245870"/>
                  <a:pt x="1376524" y="252549"/>
                </a:cubicBezTo>
                <a:cubicBezTo>
                  <a:pt x="1355998" y="264865"/>
                  <a:pt x="1329564" y="262397"/>
                  <a:pt x="1306855" y="269966"/>
                </a:cubicBezTo>
                <a:lnTo>
                  <a:pt x="1280729" y="278674"/>
                </a:lnTo>
                <a:cubicBezTo>
                  <a:pt x="1272021" y="284480"/>
                  <a:pt x="1264224" y="291968"/>
                  <a:pt x="1254604" y="296091"/>
                </a:cubicBezTo>
                <a:cubicBezTo>
                  <a:pt x="1168878" y="332831"/>
                  <a:pt x="1272011" y="272459"/>
                  <a:pt x="1184935" y="322217"/>
                </a:cubicBezTo>
                <a:cubicBezTo>
                  <a:pt x="1175848" y="327410"/>
                  <a:pt x="1167997" y="334622"/>
                  <a:pt x="1158809" y="339634"/>
                </a:cubicBezTo>
                <a:cubicBezTo>
                  <a:pt x="1097614" y="373014"/>
                  <a:pt x="1107874" y="368225"/>
                  <a:pt x="1063015" y="383177"/>
                </a:cubicBezTo>
                <a:cubicBezTo>
                  <a:pt x="996415" y="433128"/>
                  <a:pt x="1060286" y="388469"/>
                  <a:pt x="993347" y="426720"/>
                </a:cubicBezTo>
                <a:cubicBezTo>
                  <a:pt x="984260" y="431913"/>
                  <a:pt x="976583" y="439456"/>
                  <a:pt x="967221" y="444137"/>
                </a:cubicBezTo>
                <a:cubicBezTo>
                  <a:pt x="892589" y="481452"/>
                  <a:pt x="953468" y="442042"/>
                  <a:pt x="888844" y="478971"/>
                </a:cubicBezTo>
                <a:cubicBezTo>
                  <a:pt x="879756" y="484164"/>
                  <a:pt x="870119" y="488988"/>
                  <a:pt x="862718" y="496389"/>
                </a:cubicBezTo>
                <a:cubicBezTo>
                  <a:pt x="852455" y="506652"/>
                  <a:pt x="845301" y="519612"/>
                  <a:pt x="836592" y="531223"/>
                </a:cubicBezTo>
                <a:cubicBezTo>
                  <a:pt x="810164" y="610512"/>
                  <a:pt x="847134" y="492268"/>
                  <a:pt x="819175" y="687977"/>
                </a:cubicBezTo>
                <a:cubicBezTo>
                  <a:pt x="815247" y="715476"/>
                  <a:pt x="802366" y="744724"/>
                  <a:pt x="784341" y="766354"/>
                </a:cubicBezTo>
                <a:cubicBezTo>
                  <a:pt x="776456" y="775815"/>
                  <a:pt x="766230" y="783129"/>
                  <a:pt x="758215" y="792480"/>
                </a:cubicBezTo>
                <a:cubicBezTo>
                  <a:pt x="742121" y="811257"/>
                  <a:pt x="727570" y="839036"/>
                  <a:pt x="705964" y="853440"/>
                </a:cubicBezTo>
                <a:cubicBezTo>
                  <a:pt x="698326" y="858532"/>
                  <a:pt x="688547" y="859246"/>
                  <a:pt x="679838" y="862149"/>
                </a:cubicBezTo>
                <a:cubicBezTo>
                  <a:pt x="645004" y="859246"/>
                  <a:pt x="609540" y="860641"/>
                  <a:pt x="575335" y="853440"/>
                </a:cubicBezTo>
                <a:cubicBezTo>
                  <a:pt x="557350" y="849654"/>
                  <a:pt x="501907" y="821080"/>
                  <a:pt x="479541" y="809897"/>
                </a:cubicBezTo>
                <a:cubicBezTo>
                  <a:pt x="473735" y="780868"/>
                  <a:pt x="478017" y="747786"/>
                  <a:pt x="462124" y="722811"/>
                </a:cubicBezTo>
                <a:cubicBezTo>
                  <a:pt x="454177" y="710323"/>
                  <a:pt x="433383" y="714103"/>
                  <a:pt x="418581" y="714103"/>
                </a:cubicBezTo>
                <a:cubicBezTo>
                  <a:pt x="383626" y="714103"/>
                  <a:pt x="348912" y="719908"/>
                  <a:pt x="314078" y="722811"/>
                </a:cubicBezTo>
                <a:cubicBezTo>
                  <a:pt x="311175" y="731520"/>
                  <a:pt x="309474" y="740726"/>
                  <a:pt x="305369" y="748937"/>
                </a:cubicBezTo>
                <a:cubicBezTo>
                  <a:pt x="300688" y="758298"/>
                  <a:pt x="292075" y="765443"/>
                  <a:pt x="287952" y="775063"/>
                </a:cubicBezTo>
                <a:cubicBezTo>
                  <a:pt x="283237" y="786064"/>
                  <a:pt x="282683" y="798433"/>
                  <a:pt x="279244" y="809897"/>
                </a:cubicBezTo>
                <a:cubicBezTo>
                  <a:pt x="273969" y="827482"/>
                  <a:pt x="267633" y="844732"/>
                  <a:pt x="261827" y="862149"/>
                </a:cubicBezTo>
                <a:cubicBezTo>
                  <a:pt x="258924" y="870857"/>
                  <a:pt x="254918" y="879273"/>
                  <a:pt x="253118" y="888274"/>
                </a:cubicBezTo>
                <a:cubicBezTo>
                  <a:pt x="235414" y="976789"/>
                  <a:pt x="253551" y="895467"/>
                  <a:pt x="235701" y="957943"/>
                </a:cubicBezTo>
                <a:cubicBezTo>
                  <a:pt x="209292" y="1050375"/>
                  <a:pt x="249603" y="926243"/>
                  <a:pt x="209575" y="1036320"/>
                </a:cubicBezTo>
                <a:cubicBezTo>
                  <a:pt x="203301" y="1053574"/>
                  <a:pt x="192158" y="1088571"/>
                  <a:pt x="192158" y="1088571"/>
                </a:cubicBezTo>
                <a:cubicBezTo>
                  <a:pt x="197964" y="1100183"/>
                  <a:pt x="198227" y="1117101"/>
                  <a:pt x="209575" y="1123406"/>
                </a:cubicBezTo>
                <a:cubicBezTo>
                  <a:pt x="227518" y="1133374"/>
                  <a:pt x="250009" y="1132114"/>
                  <a:pt x="270535" y="1132114"/>
                </a:cubicBezTo>
                <a:cubicBezTo>
                  <a:pt x="319969" y="1132114"/>
                  <a:pt x="369232" y="1126309"/>
                  <a:pt x="418581" y="1123406"/>
                </a:cubicBezTo>
                <a:cubicBezTo>
                  <a:pt x="435998" y="1126309"/>
                  <a:pt x="455039" y="1124217"/>
                  <a:pt x="470832" y="1132114"/>
                </a:cubicBezTo>
                <a:cubicBezTo>
                  <a:pt x="479036" y="1136216"/>
                  <a:pt x="503927" y="1189594"/>
                  <a:pt x="505667" y="1193074"/>
                </a:cubicBezTo>
                <a:cubicBezTo>
                  <a:pt x="508570" y="1204686"/>
                  <a:pt x="514375" y="1215940"/>
                  <a:pt x="514375" y="1227909"/>
                </a:cubicBezTo>
                <a:cubicBezTo>
                  <a:pt x="514375" y="1242065"/>
                  <a:pt x="517507" y="1343565"/>
                  <a:pt x="496958" y="1384663"/>
                </a:cubicBezTo>
                <a:cubicBezTo>
                  <a:pt x="487669" y="1403242"/>
                  <a:pt x="474316" y="1421239"/>
                  <a:pt x="453415" y="1428206"/>
                </a:cubicBezTo>
                <a:cubicBezTo>
                  <a:pt x="436664" y="1433790"/>
                  <a:pt x="418760" y="1435448"/>
                  <a:pt x="401164" y="1436914"/>
                </a:cubicBezTo>
                <a:cubicBezTo>
                  <a:pt x="349013" y="1441260"/>
                  <a:pt x="296617" y="1442022"/>
                  <a:pt x="244409" y="1445623"/>
                </a:cubicBezTo>
                <a:cubicBezTo>
                  <a:pt x="212422" y="1447829"/>
                  <a:pt x="180546" y="1451428"/>
                  <a:pt x="148615" y="1454331"/>
                </a:cubicBezTo>
                <a:cubicBezTo>
                  <a:pt x="139906" y="1463040"/>
                  <a:pt x="131950" y="1472572"/>
                  <a:pt x="122489" y="1480457"/>
                </a:cubicBezTo>
                <a:cubicBezTo>
                  <a:pt x="114449" y="1487157"/>
                  <a:pt x="103765" y="1490473"/>
                  <a:pt x="96364" y="1497874"/>
                </a:cubicBezTo>
                <a:cubicBezTo>
                  <a:pt x="38311" y="1555929"/>
                  <a:pt x="122486" y="1494974"/>
                  <a:pt x="52821" y="1541417"/>
                </a:cubicBezTo>
                <a:cubicBezTo>
                  <a:pt x="47015" y="1553028"/>
                  <a:pt x="40518" y="1564319"/>
                  <a:pt x="35404" y="1576251"/>
                </a:cubicBezTo>
                <a:cubicBezTo>
                  <a:pt x="31788" y="1584689"/>
                  <a:pt x="30800" y="1594166"/>
                  <a:pt x="26695" y="1602377"/>
                </a:cubicBezTo>
                <a:cubicBezTo>
                  <a:pt x="-7069" y="1669905"/>
                  <a:pt x="22459" y="1588960"/>
                  <a:pt x="569" y="1654629"/>
                </a:cubicBezTo>
                <a:cubicBezTo>
                  <a:pt x="3472" y="1666240"/>
                  <a:pt x="1801" y="1680117"/>
                  <a:pt x="9278" y="1689463"/>
                </a:cubicBezTo>
                <a:cubicBezTo>
                  <a:pt x="15013" y="1696631"/>
                  <a:pt x="27193" y="1694066"/>
                  <a:pt x="35404" y="1698171"/>
                </a:cubicBezTo>
                <a:cubicBezTo>
                  <a:pt x="50544" y="1705741"/>
                  <a:pt x="64863" y="1714908"/>
                  <a:pt x="78947" y="1724297"/>
                </a:cubicBezTo>
                <a:cubicBezTo>
                  <a:pt x="187818" y="1796879"/>
                  <a:pt x="29006" y="1743902"/>
                  <a:pt x="340204" y="1767840"/>
                </a:cubicBezTo>
                <a:cubicBezTo>
                  <a:pt x="367646" y="1774701"/>
                  <a:pt x="376183" y="1775890"/>
                  <a:pt x="401164" y="1785257"/>
                </a:cubicBezTo>
                <a:cubicBezTo>
                  <a:pt x="415801" y="1790746"/>
                  <a:pt x="429877" y="1797731"/>
                  <a:pt x="444707" y="1802674"/>
                </a:cubicBezTo>
                <a:cubicBezTo>
                  <a:pt x="475757" y="1813024"/>
                  <a:pt x="508622" y="1820830"/>
                  <a:pt x="540501" y="1828800"/>
                </a:cubicBezTo>
                <a:cubicBezTo>
                  <a:pt x="546307" y="1846217"/>
                  <a:pt x="561519" y="1863048"/>
                  <a:pt x="557918" y="1881051"/>
                </a:cubicBezTo>
                <a:cubicBezTo>
                  <a:pt x="555015" y="1895565"/>
                  <a:pt x="554406" y="1910735"/>
                  <a:pt x="549209" y="1924594"/>
                </a:cubicBezTo>
                <a:cubicBezTo>
                  <a:pt x="541170" y="1946031"/>
                  <a:pt x="525317" y="1958312"/>
                  <a:pt x="505667" y="1968137"/>
                </a:cubicBezTo>
                <a:cubicBezTo>
                  <a:pt x="497456" y="1972242"/>
                  <a:pt x="487752" y="1972741"/>
                  <a:pt x="479541" y="1976846"/>
                </a:cubicBezTo>
                <a:cubicBezTo>
                  <a:pt x="452570" y="1990331"/>
                  <a:pt x="446212" y="2004600"/>
                  <a:pt x="418581" y="2020389"/>
                </a:cubicBezTo>
                <a:cubicBezTo>
                  <a:pt x="407803" y="2026548"/>
                  <a:pt x="366544" y="2035129"/>
                  <a:pt x="357621" y="2037806"/>
                </a:cubicBezTo>
                <a:cubicBezTo>
                  <a:pt x="340036" y="2043082"/>
                  <a:pt x="305369" y="2055223"/>
                  <a:pt x="305369" y="2055223"/>
                </a:cubicBezTo>
                <a:cubicBezTo>
                  <a:pt x="301697" y="2055056"/>
                  <a:pt x="43881" y="2035536"/>
                  <a:pt x="569" y="2055223"/>
                </a:cubicBezTo>
                <a:cubicBezTo>
                  <a:pt x="-5083" y="2057792"/>
                  <a:pt x="33159" y="2112816"/>
                  <a:pt x="35404" y="2116183"/>
                </a:cubicBezTo>
                <a:cubicBezTo>
                  <a:pt x="38307" y="2151017"/>
                  <a:pt x="35105" y="2186911"/>
                  <a:pt x="44112" y="2220686"/>
                </a:cubicBezTo>
                <a:cubicBezTo>
                  <a:pt x="51177" y="2247182"/>
                  <a:pt x="77600" y="2247478"/>
                  <a:pt x="96364" y="2255520"/>
                </a:cubicBezTo>
                <a:cubicBezTo>
                  <a:pt x="141194" y="2274733"/>
                  <a:pt x="179592" y="2304878"/>
                  <a:pt x="218284" y="2333897"/>
                </a:cubicBezTo>
                <a:cubicBezTo>
                  <a:pt x="221187" y="2342606"/>
                  <a:pt x="225350" y="2350991"/>
                  <a:pt x="226992" y="2360023"/>
                </a:cubicBezTo>
                <a:cubicBezTo>
                  <a:pt x="236257" y="2410982"/>
                  <a:pt x="237624" y="2487715"/>
                  <a:pt x="253118" y="2534194"/>
                </a:cubicBezTo>
                <a:cubicBezTo>
                  <a:pt x="256021" y="2542903"/>
                  <a:pt x="257722" y="2552109"/>
                  <a:pt x="261827" y="2560320"/>
                </a:cubicBezTo>
                <a:cubicBezTo>
                  <a:pt x="266508" y="2569681"/>
                  <a:pt x="273438" y="2577737"/>
                  <a:pt x="279244" y="2586446"/>
                </a:cubicBezTo>
                <a:cubicBezTo>
                  <a:pt x="302277" y="2678582"/>
                  <a:pt x="271006" y="2570091"/>
                  <a:pt x="305369" y="2647406"/>
                </a:cubicBezTo>
                <a:cubicBezTo>
                  <a:pt x="314777" y="2668574"/>
                  <a:pt x="329284" y="2742464"/>
                  <a:pt x="357621" y="2751909"/>
                </a:cubicBezTo>
                <a:lnTo>
                  <a:pt x="383747" y="2760617"/>
                </a:lnTo>
                <a:cubicBezTo>
                  <a:pt x="450512" y="2827383"/>
                  <a:pt x="411614" y="2809386"/>
                  <a:pt x="496958" y="2821577"/>
                </a:cubicBezTo>
                <a:cubicBezTo>
                  <a:pt x="505667" y="2824480"/>
                  <a:pt x="513904" y="2830286"/>
                  <a:pt x="523084" y="2830286"/>
                </a:cubicBezTo>
                <a:cubicBezTo>
                  <a:pt x="678919" y="2830286"/>
                  <a:pt x="646451" y="2838510"/>
                  <a:pt x="723381" y="2812869"/>
                </a:cubicBezTo>
                <a:cubicBezTo>
                  <a:pt x="732090" y="2807063"/>
                  <a:pt x="741466" y="2802152"/>
                  <a:pt x="749507" y="2795451"/>
                </a:cubicBezTo>
                <a:cubicBezTo>
                  <a:pt x="778397" y="2771375"/>
                  <a:pt x="769325" y="2768126"/>
                  <a:pt x="801758" y="2751909"/>
                </a:cubicBezTo>
                <a:cubicBezTo>
                  <a:pt x="809969" y="2747804"/>
                  <a:pt x="819175" y="2746103"/>
                  <a:pt x="827884" y="2743200"/>
                </a:cubicBezTo>
                <a:lnTo>
                  <a:pt x="1132684" y="2751909"/>
                </a:lnTo>
                <a:cubicBezTo>
                  <a:pt x="1161335" y="2756573"/>
                  <a:pt x="1178199" y="2788058"/>
                  <a:pt x="1202352" y="2804160"/>
                </a:cubicBezTo>
                <a:cubicBezTo>
                  <a:pt x="1263923" y="2845207"/>
                  <a:pt x="1187699" y="2793693"/>
                  <a:pt x="1263312" y="2847703"/>
                </a:cubicBezTo>
                <a:cubicBezTo>
                  <a:pt x="1271829" y="2853787"/>
                  <a:pt x="1280729" y="2859314"/>
                  <a:pt x="1289438" y="2865120"/>
                </a:cubicBezTo>
                <a:cubicBezTo>
                  <a:pt x="1295244" y="2876731"/>
                  <a:pt x="1305421" y="2887052"/>
                  <a:pt x="1306855" y="2899954"/>
                </a:cubicBezTo>
                <a:cubicBezTo>
                  <a:pt x="1309098" y="2920136"/>
                  <a:pt x="1301646" y="2950456"/>
                  <a:pt x="1280729" y="2960914"/>
                </a:cubicBezTo>
                <a:cubicBezTo>
                  <a:pt x="1264308" y="2969124"/>
                  <a:pt x="1245895" y="2972525"/>
                  <a:pt x="1228478" y="2978331"/>
                </a:cubicBezTo>
                <a:cubicBezTo>
                  <a:pt x="1155453" y="3002673"/>
                  <a:pt x="1211528" y="2986500"/>
                  <a:pt x="1054307" y="2995749"/>
                </a:cubicBezTo>
                <a:cubicBezTo>
                  <a:pt x="1045598" y="2998652"/>
                  <a:pt x="1036206" y="2999999"/>
                  <a:pt x="1028181" y="3004457"/>
                </a:cubicBezTo>
                <a:cubicBezTo>
                  <a:pt x="938339" y="3054367"/>
                  <a:pt x="1008922" y="3028293"/>
                  <a:pt x="949804" y="3048000"/>
                </a:cubicBezTo>
                <a:cubicBezTo>
                  <a:pt x="942558" y="3076983"/>
                  <a:pt x="932499" y="3096092"/>
                  <a:pt x="949804" y="3126377"/>
                </a:cubicBezTo>
                <a:cubicBezTo>
                  <a:pt x="954997" y="3135464"/>
                  <a:pt x="967756" y="3137256"/>
                  <a:pt x="975929" y="3143794"/>
                </a:cubicBezTo>
                <a:cubicBezTo>
                  <a:pt x="1037984" y="3193438"/>
                  <a:pt x="939049" y="3125010"/>
                  <a:pt x="1019472" y="3178629"/>
                </a:cubicBezTo>
                <a:cubicBezTo>
                  <a:pt x="1025278" y="3187337"/>
                  <a:pt x="1028716" y="3198216"/>
                  <a:pt x="1036889" y="3204754"/>
                </a:cubicBezTo>
                <a:cubicBezTo>
                  <a:pt x="1079113" y="3238533"/>
                  <a:pt x="1052723" y="3182588"/>
                  <a:pt x="1071724" y="3239589"/>
                </a:cubicBezTo>
                <a:cubicBezTo>
                  <a:pt x="1087890" y="3336588"/>
                  <a:pt x="1067237" y="3256743"/>
                  <a:pt x="1097849" y="3317966"/>
                </a:cubicBezTo>
                <a:cubicBezTo>
                  <a:pt x="1101954" y="3326176"/>
                  <a:pt x="1099088" y="3338756"/>
                  <a:pt x="1106558" y="3344091"/>
                </a:cubicBezTo>
                <a:cubicBezTo>
                  <a:pt x="1121498" y="3354762"/>
                  <a:pt x="1141392" y="3355703"/>
                  <a:pt x="1158809" y="3361509"/>
                </a:cubicBezTo>
                <a:lnTo>
                  <a:pt x="1184935" y="3370217"/>
                </a:lnTo>
                <a:cubicBezTo>
                  <a:pt x="1193644" y="3373120"/>
                  <a:pt x="1202059" y="3377126"/>
                  <a:pt x="1211061" y="3378926"/>
                </a:cubicBezTo>
                <a:cubicBezTo>
                  <a:pt x="1225575" y="3381829"/>
                  <a:pt x="1240244" y="3384044"/>
                  <a:pt x="1254604" y="3387634"/>
                </a:cubicBezTo>
                <a:cubicBezTo>
                  <a:pt x="1263509" y="3389860"/>
                  <a:pt x="1271698" y="3394701"/>
                  <a:pt x="1280729" y="3396343"/>
                </a:cubicBezTo>
                <a:cubicBezTo>
                  <a:pt x="1303755" y="3400530"/>
                  <a:pt x="1327175" y="3402148"/>
                  <a:pt x="1350398" y="3405051"/>
                </a:cubicBezTo>
                <a:cubicBezTo>
                  <a:pt x="1362009" y="3402148"/>
                  <a:pt x="1375273" y="3402982"/>
                  <a:pt x="1385232" y="3396343"/>
                </a:cubicBezTo>
                <a:cubicBezTo>
                  <a:pt x="1409058" y="3380459"/>
                  <a:pt x="1403144" y="3348579"/>
                  <a:pt x="1411358" y="3326674"/>
                </a:cubicBezTo>
                <a:cubicBezTo>
                  <a:pt x="1415033" y="3316874"/>
                  <a:pt x="1422969" y="3309257"/>
                  <a:pt x="1428775" y="3300549"/>
                </a:cubicBezTo>
                <a:cubicBezTo>
                  <a:pt x="1444500" y="3111854"/>
                  <a:pt x="1416254" y="3247217"/>
                  <a:pt x="1454901" y="3169920"/>
                </a:cubicBezTo>
                <a:cubicBezTo>
                  <a:pt x="1459006" y="3161709"/>
                  <a:pt x="1457875" y="3150962"/>
                  <a:pt x="1463609" y="3143794"/>
                </a:cubicBezTo>
                <a:cubicBezTo>
                  <a:pt x="1470147" y="3135621"/>
                  <a:pt x="1481694" y="3133077"/>
                  <a:pt x="1489735" y="3126377"/>
                </a:cubicBezTo>
                <a:cubicBezTo>
                  <a:pt x="1499196" y="3118493"/>
                  <a:pt x="1507152" y="3108960"/>
                  <a:pt x="1515861" y="3100251"/>
                </a:cubicBezTo>
                <a:cubicBezTo>
                  <a:pt x="1553892" y="2986154"/>
                  <a:pt x="1494172" y="3152338"/>
                  <a:pt x="1541987" y="3056709"/>
                </a:cubicBezTo>
                <a:cubicBezTo>
                  <a:pt x="1553635" y="3033413"/>
                  <a:pt x="1549303" y="2992474"/>
                  <a:pt x="1585529" y="2987040"/>
                </a:cubicBezTo>
                <a:cubicBezTo>
                  <a:pt x="1634416" y="2979707"/>
                  <a:pt x="1684226" y="2981234"/>
                  <a:pt x="1733575" y="2978331"/>
                </a:cubicBezTo>
                <a:cubicBezTo>
                  <a:pt x="1794535" y="2981234"/>
                  <a:pt x="1855897" y="2979470"/>
                  <a:pt x="1916455" y="2987040"/>
                </a:cubicBezTo>
                <a:cubicBezTo>
                  <a:pt x="1926841" y="2988338"/>
                  <a:pt x="1936043" y="2996284"/>
                  <a:pt x="1942581" y="3004457"/>
                </a:cubicBezTo>
                <a:cubicBezTo>
                  <a:pt x="2033002" y="3117485"/>
                  <a:pt x="1874032" y="2953331"/>
                  <a:pt x="1968707" y="3048000"/>
                </a:cubicBezTo>
                <a:cubicBezTo>
                  <a:pt x="1970758" y="3056204"/>
                  <a:pt x="1980444" y="3098735"/>
                  <a:pt x="1986124" y="3108960"/>
                </a:cubicBezTo>
                <a:cubicBezTo>
                  <a:pt x="1996290" y="3127258"/>
                  <a:pt x="2000650" y="3156134"/>
                  <a:pt x="2020958" y="3161211"/>
                </a:cubicBezTo>
                <a:cubicBezTo>
                  <a:pt x="2152358" y="3194063"/>
                  <a:pt x="1954005" y="3141796"/>
                  <a:pt x="2090627" y="3187337"/>
                </a:cubicBezTo>
                <a:cubicBezTo>
                  <a:pt x="2118360" y="3196581"/>
                  <a:pt x="2193312" y="3202617"/>
                  <a:pt x="2212547" y="3204754"/>
                </a:cubicBezTo>
                <a:cubicBezTo>
                  <a:pt x="2229964" y="3210560"/>
                  <a:pt x="2248749" y="3213255"/>
                  <a:pt x="2264798" y="3222171"/>
                </a:cubicBezTo>
                <a:cubicBezTo>
                  <a:pt x="2275564" y="3228152"/>
                  <a:pt x="2281463" y="3240412"/>
                  <a:pt x="2290924" y="3248297"/>
                </a:cubicBezTo>
                <a:cubicBezTo>
                  <a:pt x="2298964" y="3254997"/>
                  <a:pt x="2308341" y="3259908"/>
                  <a:pt x="2317049" y="3265714"/>
                </a:cubicBezTo>
                <a:cubicBezTo>
                  <a:pt x="2366964" y="3340584"/>
                  <a:pt x="2307122" y="3245859"/>
                  <a:pt x="2343175" y="3317966"/>
                </a:cubicBezTo>
                <a:cubicBezTo>
                  <a:pt x="2347856" y="3327327"/>
                  <a:pt x="2355911" y="3334730"/>
                  <a:pt x="2360592" y="3344091"/>
                </a:cubicBezTo>
                <a:cubicBezTo>
                  <a:pt x="2396650" y="3416206"/>
                  <a:pt x="2336800" y="3321465"/>
                  <a:pt x="2386718" y="3396343"/>
                </a:cubicBezTo>
                <a:cubicBezTo>
                  <a:pt x="2436067" y="3393440"/>
                  <a:pt x="2485745" y="3394028"/>
                  <a:pt x="2534764" y="3387634"/>
                </a:cubicBezTo>
                <a:cubicBezTo>
                  <a:pt x="2552969" y="3385259"/>
                  <a:pt x="2569598" y="3376023"/>
                  <a:pt x="2587015" y="3370217"/>
                </a:cubicBezTo>
                <a:cubicBezTo>
                  <a:pt x="2595724" y="3367314"/>
                  <a:pt x="2603979" y="3362082"/>
                  <a:pt x="2613141" y="3361509"/>
                </a:cubicBezTo>
                <a:lnTo>
                  <a:pt x="2752478" y="3352800"/>
                </a:lnTo>
                <a:cubicBezTo>
                  <a:pt x="2761187" y="3349897"/>
                  <a:pt x="2769424" y="3344091"/>
                  <a:pt x="2778604" y="3344091"/>
                </a:cubicBezTo>
                <a:cubicBezTo>
                  <a:pt x="2975207" y="3344091"/>
                  <a:pt x="2949018" y="3342013"/>
                  <a:pt x="3065987" y="3361509"/>
                </a:cubicBezTo>
                <a:cubicBezTo>
                  <a:pt x="3083404" y="3358606"/>
                  <a:pt x="3101939" y="3359591"/>
                  <a:pt x="3118238" y="3352800"/>
                </a:cubicBezTo>
                <a:cubicBezTo>
                  <a:pt x="3144446" y="3341880"/>
                  <a:pt x="3177039" y="3314678"/>
                  <a:pt x="3196615" y="3291840"/>
                </a:cubicBezTo>
                <a:cubicBezTo>
                  <a:pt x="3206061" y="3280820"/>
                  <a:pt x="3212478" y="3267269"/>
                  <a:pt x="3222741" y="3257006"/>
                </a:cubicBezTo>
                <a:cubicBezTo>
                  <a:pt x="3230142" y="3249605"/>
                  <a:pt x="3240990" y="3246481"/>
                  <a:pt x="3248867" y="3239589"/>
                </a:cubicBezTo>
                <a:cubicBezTo>
                  <a:pt x="3264314" y="3226072"/>
                  <a:pt x="3292409" y="3196046"/>
                  <a:pt x="3292409" y="3196046"/>
                </a:cubicBezTo>
                <a:cubicBezTo>
                  <a:pt x="3324173" y="3100758"/>
                  <a:pt x="3273514" y="3245093"/>
                  <a:pt x="3318535" y="3143794"/>
                </a:cubicBezTo>
                <a:cubicBezTo>
                  <a:pt x="3341200" y="3092796"/>
                  <a:pt x="3327332" y="3082746"/>
                  <a:pt x="3370787" y="3039291"/>
                </a:cubicBezTo>
                <a:cubicBezTo>
                  <a:pt x="3379495" y="3030583"/>
                  <a:pt x="3389351" y="3022887"/>
                  <a:pt x="3396912" y="3013166"/>
                </a:cubicBezTo>
                <a:cubicBezTo>
                  <a:pt x="3409764" y="2996642"/>
                  <a:pt x="3431747" y="2960914"/>
                  <a:pt x="3431747" y="2960914"/>
                </a:cubicBezTo>
                <a:lnTo>
                  <a:pt x="3457872" y="2882537"/>
                </a:lnTo>
                <a:lnTo>
                  <a:pt x="3466581" y="2856411"/>
                </a:lnTo>
                <a:cubicBezTo>
                  <a:pt x="3469484" y="2847703"/>
                  <a:pt x="3471184" y="2838496"/>
                  <a:pt x="3475289" y="2830286"/>
                </a:cubicBezTo>
                <a:cubicBezTo>
                  <a:pt x="3481095" y="2818674"/>
                  <a:pt x="3486266" y="2806723"/>
                  <a:pt x="3492707" y="2795451"/>
                </a:cubicBezTo>
                <a:cubicBezTo>
                  <a:pt x="3518149" y="2750929"/>
                  <a:pt x="3521265" y="2770734"/>
                  <a:pt x="3544958" y="2699657"/>
                </a:cubicBezTo>
                <a:cubicBezTo>
                  <a:pt x="3554098" y="2672237"/>
                  <a:pt x="3555813" y="2669320"/>
                  <a:pt x="3562375" y="2638697"/>
                </a:cubicBezTo>
                <a:cubicBezTo>
                  <a:pt x="3568578" y="2609751"/>
                  <a:pt x="3579792" y="2551611"/>
                  <a:pt x="3579792" y="2551611"/>
                </a:cubicBezTo>
                <a:cubicBezTo>
                  <a:pt x="3582695" y="2519680"/>
                  <a:pt x="3584263" y="2487599"/>
                  <a:pt x="3588501" y="2455817"/>
                </a:cubicBezTo>
                <a:cubicBezTo>
                  <a:pt x="3590774" y="2438767"/>
                  <a:pt x="3610125" y="2377735"/>
                  <a:pt x="3614627" y="2368731"/>
                </a:cubicBezTo>
                <a:cubicBezTo>
                  <a:pt x="3620433" y="2357120"/>
                  <a:pt x="3626930" y="2345829"/>
                  <a:pt x="3632044" y="2333897"/>
                </a:cubicBezTo>
                <a:cubicBezTo>
                  <a:pt x="3635660" y="2325460"/>
                  <a:pt x="3636647" y="2315982"/>
                  <a:pt x="3640752" y="2307771"/>
                </a:cubicBezTo>
                <a:cubicBezTo>
                  <a:pt x="3645433" y="2298410"/>
                  <a:pt x="3653918" y="2291210"/>
                  <a:pt x="3658169" y="2281646"/>
                </a:cubicBezTo>
                <a:cubicBezTo>
                  <a:pt x="3665626" y="2264869"/>
                  <a:pt x="3675587" y="2229394"/>
                  <a:pt x="3675587" y="2229394"/>
                </a:cubicBezTo>
                <a:cubicBezTo>
                  <a:pt x="3680789" y="2172168"/>
                  <a:pt x="3696577" y="2053946"/>
                  <a:pt x="3675587" y="2002971"/>
                </a:cubicBezTo>
                <a:cubicBezTo>
                  <a:pt x="3668597" y="1985994"/>
                  <a:pt x="3640752" y="1991360"/>
                  <a:pt x="3623335" y="1985554"/>
                </a:cubicBezTo>
                <a:lnTo>
                  <a:pt x="3597209" y="1976846"/>
                </a:lnTo>
                <a:cubicBezTo>
                  <a:pt x="3576889" y="1979749"/>
                  <a:pt x="3555307" y="1977931"/>
                  <a:pt x="3536249" y="1985554"/>
                </a:cubicBezTo>
                <a:cubicBezTo>
                  <a:pt x="3524814" y="1990128"/>
                  <a:pt x="3517282" y="2001658"/>
                  <a:pt x="3510124" y="2011680"/>
                </a:cubicBezTo>
                <a:cubicBezTo>
                  <a:pt x="3502579" y="2022244"/>
                  <a:pt x="3497821" y="2034582"/>
                  <a:pt x="3492707" y="2046514"/>
                </a:cubicBezTo>
                <a:cubicBezTo>
                  <a:pt x="3482664" y="2069947"/>
                  <a:pt x="3480401" y="2090624"/>
                  <a:pt x="3475289" y="2116183"/>
                </a:cubicBezTo>
                <a:cubicBezTo>
                  <a:pt x="3472386" y="2145212"/>
                  <a:pt x="3471957" y="2174595"/>
                  <a:pt x="3466581" y="2203269"/>
                </a:cubicBezTo>
                <a:cubicBezTo>
                  <a:pt x="3463198" y="2221314"/>
                  <a:pt x="3454970" y="2238103"/>
                  <a:pt x="3449164" y="2255520"/>
                </a:cubicBezTo>
                <a:cubicBezTo>
                  <a:pt x="3443358" y="2272937"/>
                  <a:pt x="3436200" y="2289960"/>
                  <a:pt x="3431747" y="2307771"/>
                </a:cubicBezTo>
                <a:cubicBezTo>
                  <a:pt x="3428844" y="2319383"/>
                  <a:pt x="3426477" y="2331142"/>
                  <a:pt x="3423038" y="2342606"/>
                </a:cubicBezTo>
                <a:cubicBezTo>
                  <a:pt x="3417763" y="2360191"/>
                  <a:pt x="3410074" y="2377046"/>
                  <a:pt x="3405621" y="2394857"/>
                </a:cubicBezTo>
                <a:cubicBezTo>
                  <a:pt x="3402718" y="2406468"/>
                  <a:pt x="3401115" y="2418484"/>
                  <a:pt x="3396912" y="2429691"/>
                </a:cubicBezTo>
                <a:cubicBezTo>
                  <a:pt x="3392354" y="2441847"/>
                  <a:pt x="3385301" y="2452914"/>
                  <a:pt x="3379495" y="2464526"/>
                </a:cubicBezTo>
                <a:cubicBezTo>
                  <a:pt x="3364490" y="2524549"/>
                  <a:pt x="3376140" y="2488654"/>
                  <a:pt x="3335952" y="2569029"/>
                </a:cubicBezTo>
                <a:cubicBezTo>
                  <a:pt x="3330146" y="2580640"/>
                  <a:pt x="3323356" y="2591810"/>
                  <a:pt x="3318535" y="2603863"/>
                </a:cubicBezTo>
                <a:cubicBezTo>
                  <a:pt x="3312729" y="2618377"/>
                  <a:pt x="3308109" y="2633424"/>
                  <a:pt x="3301118" y="2647406"/>
                </a:cubicBezTo>
                <a:cubicBezTo>
                  <a:pt x="3294752" y="2660137"/>
                  <a:pt x="3263489" y="2700481"/>
                  <a:pt x="3257575" y="2708366"/>
                </a:cubicBezTo>
                <a:cubicBezTo>
                  <a:pt x="3248523" y="2735523"/>
                  <a:pt x="3230722" y="2793033"/>
                  <a:pt x="3214032" y="2804160"/>
                </a:cubicBezTo>
                <a:lnTo>
                  <a:pt x="3187907" y="2821577"/>
                </a:lnTo>
                <a:cubicBezTo>
                  <a:pt x="3182101" y="2830286"/>
                  <a:pt x="3175170" y="2838341"/>
                  <a:pt x="3170489" y="2847703"/>
                </a:cubicBezTo>
                <a:cubicBezTo>
                  <a:pt x="3166384" y="2855914"/>
                  <a:pt x="3166873" y="2866191"/>
                  <a:pt x="3161781" y="2873829"/>
                </a:cubicBezTo>
                <a:cubicBezTo>
                  <a:pt x="3154949" y="2884076"/>
                  <a:pt x="3145376" y="2892393"/>
                  <a:pt x="3135655" y="2899954"/>
                </a:cubicBezTo>
                <a:cubicBezTo>
                  <a:pt x="3119132" y="2912806"/>
                  <a:pt x="3103930" y="2930684"/>
                  <a:pt x="3083404" y="2934789"/>
                </a:cubicBezTo>
                <a:cubicBezTo>
                  <a:pt x="3005585" y="2950352"/>
                  <a:pt x="3054612" y="2942268"/>
                  <a:pt x="2935358" y="2952206"/>
                </a:cubicBezTo>
                <a:cubicBezTo>
                  <a:pt x="2902503" y="2963157"/>
                  <a:pt x="2886929" y="2965801"/>
                  <a:pt x="2856981" y="2995749"/>
                </a:cubicBezTo>
                <a:cubicBezTo>
                  <a:pt x="2843047" y="3009683"/>
                  <a:pt x="2805797" y="3053763"/>
                  <a:pt x="2778604" y="3065417"/>
                </a:cubicBezTo>
                <a:cubicBezTo>
                  <a:pt x="2767603" y="3070132"/>
                  <a:pt x="2754976" y="3069923"/>
                  <a:pt x="2743769" y="3074126"/>
                </a:cubicBezTo>
                <a:cubicBezTo>
                  <a:pt x="2661935" y="3104814"/>
                  <a:pt x="2767072" y="3083238"/>
                  <a:pt x="2647975" y="3100251"/>
                </a:cubicBezTo>
                <a:cubicBezTo>
                  <a:pt x="2592821" y="3097348"/>
                  <a:pt x="2531912" y="3116243"/>
                  <a:pt x="2482512" y="3091543"/>
                </a:cubicBezTo>
                <a:cubicBezTo>
                  <a:pt x="2461579" y="3081077"/>
                  <a:pt x="2482529" y="3043604"/>
                  <a:pt x="2491221" y="3021874"/>
                </a:cubicBezTo>
                <a:cubicBezTo>
                  <a:pt x="2495108" y="3012156"/>
                  <a:pt x="2509306" y="3011158"/>
                  <a:pt x="2517347" y="3004457"/>
                </a:cubicBezTo>
                <a:cubicBezTo>
                  <a:pt x="2526808" y="2996573"/>
                  <a:pt x="2533082" y="2984943"/>
                  <a:pt x="2543472" y="2978331"/>
                </a:cubicBezTo>
                <a:cubicBezTo>
                  <a:pt x="2586307" y="2951073"/>
                  <a:pt x="2600899" y="2947577"/>
                  <a:pt x="2639267" y="2934789"/>
                </a:cubicBezTo>
                <a:cubicBezTo>
                  <a:pt x="2649156" y="2919955"/>
                  <a:pt x="2672007" y="2884631"/>
                  <a:pt x="2682809" y="2873829"/>
                </a:cubicBezTo>
                <a:cubicBezTo>
                  <a:pt x="2690210" y="2866428"/>
                  <a:pt x="2700226" y="2862217"/>
                  <a:pt x="2708935" y="2856411"/>
                </a:cubicBezTo>
                <a:cubicBezTo>
                  <a:pt x="2717741" y="2843202"/>
                  <a:pt x="2735061" y="2822187"/>
                  <a:pt x="2735061" y="2804160"/>
                </a:cubicBezTo>
                <a:cubicBezTo>
                  <a:pt x="2735061" y="2770397"/>
                  <a:pt x="2723100" y="2754114"/>
                  <a:pt x="2708935" y="2725783"/>
                </a:cubicBezTo>
                <a:cubicBezTo>
                  <a:pt x="2706032" y="2688046"/>
                  <a:pt x="2707202" y="2649772"/>
                  <a:pt x="2700227" y="2612571"/>
                </a:cubicBezTo>
                <a:cubicBezTo>
                  <a:pt x="2698298" y="2602284"/>
                  <a:pt x="2689509" y="2594486"/>
                  <a:pt x="2682809" y="2586446"/>
                </a:cubicBezTo>
                <a:cubicBezTo>
                  <a:pt x="2666432" y="2566794"/>
                  <a:pt x="2652357" y="2555360"/>
                  <a:pt x="2630558" y="2542903"/>
                </a:cubicBezTo>
                <a:cubicBezTo>
                  <a:pt x="2619287" y="2536462"/>
                  <a:pt x="2607335" y="2531292"/>
                  <a:pt x="2595724" y="2525486"/>
                </a:cubicBezTo>
                <a:cubicBezTo>
                  <a:pt x="2569598" y="2528389"/>
                  <a:pt x="2542849" y="2527819"/>
                  <a:pt x="2517347" y="2534194"/>
                </a:cubicBezTo>
                <a:cubicBezTo>
                  <a:pt x="2507193" y="2536732"/>
                  <a:pt x="2500882" y="2547585"/>
                  <a:pt x="2491221" y="2551611"/>
                </a:cubicBezTo>
                <a:cubicBezTo>
                  <a:pt x="2465800" y="2562203"/>
                  <a:pt x="2438970" y="2569028"/>
                  <a:pt x="2412844" y="2577737"/>
                </a:cubicBezTo>
                <a:cubicBezTo>
                  <a:pt x="2404135" y="2580640"/>
                  <a:pt x="2394356" y="2581354"/>
                  <a:pt x="2386718" y="2586446"/>
                </a:cubicBezTo>
                <a:cubicBezTo>
                  <a:pt x="2367607" y="2599186"/>
                  <a:pt x="2347855" y="2613915"/>
                  <a:pt x="2325758" y="2621280"/>
                </a:cubicBezTo>
                <a:cubicBezTo>
                  <a:pt x="2303049" y="2628850"/>
                  <a:pt x="2279106" y="2632121"/>
                  <a:pt x="2256089" y="2638697"/>
                </a:cubicBezTo>
                <a:cubicBezTo>
                  <a:pt x="2238436" y="2643741"/>
                  <a:pt x="2203838" y="2656114"/>
                  <a:pt x="2203838" y="2656114"/>
                </a:cubicBezTo>
                <a:cubicBezTo>
                  <a:pt x="2149532" y="2692317"/>
                  <a:pt x="2210791" y="2656640"/>
                  <a:pt x="2125461" y="2682240"/>
                </a:cubicBezTo>
                <a:cubicBezTo>
                  <a:pt x="2113027" y="2685970"/>
                  <a:pt x="2103221" y="2696508"/>
                  <a:pt x="2090627" y="2699657"/>
                </a:cubicBezTo>
                <a:cubicBezTo>
                  <a:pt x="2067922" y="2705333"/>
                  <a:pt x="2044181" y="2705463"/>
                  <a:pt x="2020958" y="2708366"/>
                </a:cubicBezTo>
                <a:cubicBezTo>
                  <a:pt x="1991871" y="2718061"/>
                  <a:pt x="1992794" y="2718495"/>
                  <a:pt x="1959998" y="2725783"/>
                </a:cubicBezTo>
                <a:cubicBezTo>
                  <a:pt x="1945549" y="2728994"/>
                  <a:pt x="1930735" y="2730596"/>
                  <a:pt x="1916455" y="2734491"/>
                </a:cubicBezTo>
                <a:cubicBezTo>
                  <a:pt x="1810316" y="2763438"/>
                  <a:pt x="1923902" y="2745276"/>
                  <a:pt x="1785827" y="2760617"/>
                </a:cubicBezTo>
                <a:cubicBezTo>
                  <a:pt x="1687130" y="2757714"/>
                  <a:pt x="1586841" y="2769797"/>
                  <a:pt x="1489735" y="2751909"/>
                </a:cubicBezTo>
                <a:cubicBezTo>
                  <a:pt x="1469148" y="2748117"/>
                  <a:pt x="1466512" y="2717074"/>
                  <a:pt x="1454901" y="2699657"/>
                </a:cubicBezTo>
                <a:cubicBezTo>
                  <a:pt x="1454900" y="2699656"/>
                  <a:pt x="1420069" y="2647407"/>
                  <a:pt x="1420067" y="2647406"/>
                </a:cubicBezTo>
                <a:lnTo>
                  <a:pt x="1393941" y="2629989"/>
                </a:lnTo>
                <a:cubicBezTo>
                  <a:pt x="1388135" y="2621280"/>
                  <a:pt x="1381205" y="2613224"/>
                  <a:pt x="1376524" y="2603863"/>
                </a:cubicBezTo>
                <a:cubicBezTo>
                  <a:pt x="1367283" y="2585380"/>
                  <a:pt x="1361348" y="2561873"/>
                  <a:pt x="1376524" y="2542903"/>
                </a:cubicBezTo>
                <a:cubicBezTo>
                  <a:pt x="1382258" y="2535735"/>
                  <a:pt x="1393490" y="2534805"/>
                  <a:pt x="1402649" y="2534194"/>
                </a:cubicBezTo>
                <a:cubicBezTo>
                  <a:pt x="1480906" y="2528977"/>
                  <a:pt x="1559404" y="2528389"/>
                  <a:pt x="1637781" y="2525486"/>
                </a:cubicBezTo>
                <a:cubicBezTo>
                  <a:pt x="1646490" y="2519680"/>
                  <a:pt x="1656506" y="2515470"/>
                  <a:pt x="1663907" y="2508069"/>
                </a:cubicBezTo>
                <a:cubicBezTo>
                  <a:pt x="1671308" y="2500668"/>
                  <a:pt x="1672615" y="2487749"/>
                  <a:pt x="1681324" y="2481943"/>
                </a:cubicBezTo>
                <a:cubicBezTo>
                  <a:pt x="1691282" y="2475304"/>
                  <a:pt x="1704547" y="2476137"/>
                  <a:pt x="1716158" y="2473234"/>
                </a:cubicBezTo>
                <a:cubicBezTo>
                  <a:pt x="1719061" y="2461623"/>
                  <a:pt x="1720152" y="2449401"/>
                  <a:pt x="1724867" y="2438400"/>
                </a:cubicBezTo>
                <a:cubicBezTo>
                  <a:pt x="1728990" y="2428780"/>
                  <a:pt x="1740986" y="2422660"/>
                  <a:pt x="1742284" y="2412274"/>
                </a:cubicBezTo>
                <a:cubicBezTo>
                  <a:pt x="1744120" y="2397586"/>
                  <a:pt x="1736786" y="2383180"/>
                  <a:pt x="1733575" y="2368731"/>
                </a:cubicBezTo>
                <a:cubicBezTo>
                  <a:pt x="1730979" y="2357047"/>
                  <a:pt x="1728155" y="2345405"/>
                  <a:pt x="1724867" y="2333897"/>
                </a:cubicBezTo>
                <a:cubicBezTo>
                  <a:pt x="1715240" y="2300202"/>
                  <a:pt x="1716158" y="2318473"/>
                  <a:pt x="1716158" y="2299063"/>
                </a:cubicBezTo>
              </a:path>
            </a:pathLst>
          </a:cu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5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54ED931-AF36-44F3-9983-7A08FF4F3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77" y="173792"/>
            <a:ext cx="1752845" cy="295316"/>
          </a:xfrm>
          <a:prstGeom prst="rect">
            <a:avLst/>
          </a:prstGeom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35D48F63-9F64-4743-9686-3AAFC7DF802C}"/>
              </a:ext>
            </a:extLst>
          </p:cNvPr>
          <p:cNvGrpSpPr/>
          <p:nvPr/>
        </p:nvGrpSpPr>
        <p:grpSpPr>
          <a:xfrm>
            <a:off x="5526362" y="2078340"/>
            <a:ext cx="4373929" cy="4105892"/>
            <a:chOff x="5815197" y="2913322"/>
            <a:chExt cx="4090803" cy="3840028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AC91607B-1111-422C-A29F-F8957CA099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3539" b="3868"/>
            <a:stretch/>
          </p:blipFill>
          <p:spPr>
            <a:xfrm>
              <a:off x="5815197" y="2913322"/>
              <a:ext cx="4090803" cy="3840028"/>
            </a:xfrm>
            <a:prstGeom prst="rect">
              <a:avLst/>
            </a:prstGeom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347004AD-69A9-4DC2-9359-4BE0D326CD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7360" b="91914" l="75000" r="95964">
                          <a14:foregroundMark x1="75260" y1="80363" x2="75260" y2="80363"/>
                          <a14:foregroundMark x1="95964" y1="54290" x2="95964" y2="54290"/>
                          <a14:foregroundMark x1="89193" y1="47360" x2="89193" y2="47360"/>
                        </a14:backgroundRemoval>
                      </a14:imgEffect>
                    </a14:imgLayer>
                  </a14:imgProps>
                </a:ext>
              </a:extLst>
            </a:blip>
            <a:srcRect l="73295" t="43302" r="1679" b="2298"/>
            <a:stretch/>
          </p:blipFill>
          <p:spPr>
            <a:xfrm>
              <a:off x="7677555" y="4517250"/>
              <a:ext cx="397933" cy="682547"/>
            </a:xfrm>
            <a:prstGeom prst="rect">
              <a:avLst/>
            </a:prstGeom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4D2F346F-1757-4DAE-9C5C-81E591F1805E}"/>
              </a:ext>
            </a:extLst>
          </p:cNvPr>
          <p:cNvSpPr txBox="1"/>
          <p:nvPr/>
        </p:nvSpPr>
        <p:spPr>
          <a:xfrm>
            <a:off x="129577" y="488160"/>
            <a:ext cx="10121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800" dirty="0">
                <a:latin typeface="STCaiyun" panose="02010800040101010101" pitchFamily="2" charset="-122"/>
                <a:ea typeface="STCaiyun" panose="02010800040101010101" pitchFamily="2" charset="-122"/>
              </a:rPr>
              <a:t>Biobanks help people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9487E7A-33E1-4B58-8886-13E707D261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622" r="34250" b="4691"/>
          <a:stretch/>
        </p:blipFill>
        <p:spPr>
          <a:xfrm>
            <a:off x="0" y="1626868"/>
            <a:ext cx="2950469" cy="4742972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9DD00F0-17F3-49F7-BC60-C79E2DC9C752}"/>
              </a:ext>
            </a:extLst>
          </p:cNvPr>
          <p:cNvGrpSpPr/>
          <p:nvPr/>
        </p:nvGrpSpPr>
        <p:grpSpPr>
          <a:xfrm>
            <a:off x="2464477" y="4436468"/>
            <a:ext cx="3428828" cy="2740417"/>
            <a:chOff x="2723438" y="2216656"/>
            <a:chExt cx="3428828" cy="2740417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44387991-59D4-4060-8A23-9B931F468D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2119" t="901" r="5882"/>
            <a:stretch/>
          </p:blipFill>
          <p:spPr>
            <a:xfrm rot="21074127" flipH="1">
              <a:off x="2834950" y="2216656"/>
              <a:ext cx="3317316" cy="2618970"/>
            </a:xfrm>
            <a:prstGeom prst="rect">
              <a:avLst/>
            </a:prstGeom>
          </p:spPr>
        </p:pic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D4A2D29-CCF7-4E7F-94F6-F285DE81B5CF}"/>
                </a:ext>
              </a:extLst>
            </p:cNvPr>
            <p:cNvSpPr/>
            <p:nvPr/>
          </p:nvSpPr>
          <p:spPr>
            <a:xfrm rot="20390230">
              <a:off x="2723438" y="3458291"/>
              <a:ext cx="880534" cy="14987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hteck 15">
            <a:extLst>
              <a:ext uri="{FF2B5EF4-FFF2-40B4-BE49-F238E27FC236}">
                <a16:creationId xmlns:a16="http://schemas.microsoft.com/office/drawing/2014/main" id="{74A06C75-B00D-41CD-8C9E-3EDC0EECCD54}"/>
              </a:ext>
            </a:extLst>
          </p:cNvPr>
          <p:cNvSpPr/>
          <p:nvPr/>
        </p:nvSpPr>
        <p:spPr>
          <a:xfrm>
            <a:off x="2705470" y="1603350"/>
            <a:ext cx="557933" cy="7779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81C602D-D589-4604-94C5-38013A8EB696}"/>
              </a:ext>
            </a:extLst>
          </p:cNvPr>
          <p:cNvSpPr txBox="1"/>
          <p:nvPr/>
        </p:nvSpPr>
        <p:spPr>
          <a:xfrm>
            <a:off x="3576338" y="1765760"/>
            <a:ext cx="4487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FIND THE WAY TO THE NEW MEDICINE</a:t>
            </a:r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7AD69BAF-5DFE-46ED-8EFE-DC01007660C3}"/>
              </a:ext>
            </a:extLst>
          </p:cNvPr>
          <p:cNvSpPr/>
          <p:nvPr/>
        </p:nvSpPr>
        <p:spPr>
          <a:xfrm rot="659406">
            <a:off x="7748929" y="1742539"/>
            <a:ext cx="279297" cy="40038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CDBD15D-2D1E-47F4-A7CA-F8983370E103}"/>
              </a:ext>
            </a:extLst>
          </p:cNvPr>
          <p:cNvSpPr/>
          <p:nvPr/>
        </p:nvSpPr>
        <p:spPr>
          <a:xfrm rot="16488527">
            <a:off x="8019697" y="4020932"/>
            <a:ext cx="155296" cy="185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9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54ED931-AF36-44F3-9983-7A08FF4F39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77" y="173792"/>
            <a:ext cx="1752845" cy="295316"/>
          </a:xfrm>
          <a:prstGeom prst="rect">
            <a:avLst/>
          </a:prstGeom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35D48F63-9F64-4743-9686-3AAFC7DF802C}"/>
              </a:ext>
            </a:extLst>
          </p:cNvPr>
          <p:cNvGrpSpPr/>
          <p:nvPr/>
        </p:nvGrpSpPr>
        <p:grpSpPr>
          <a:xfrm>
            <a:off x="5526362" y="2078340"/>
            <a:ext cx="4373929" cy="4105892"/>
            <a:chOff x="5815197" y="2913322"/>
            <a:chExt cx="4090803" cy="3840028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AC91607B-1111-422C-A29F-F8957CA099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3539" b="3868"/>
            <a:stretch/>
          </p:blipFill>
          <p:spPr>
            <a:xfrm>
              <a:off x="5815197" y="2913322"/>
              <a:ext cx="4090803" cy="3840028"/>
            </a:xfrm>
            <a:prstGeom prst="rect">
              <a:avLst/>
            </a:prstGeom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347004AD-69A9-4DC2-9359-4BE0D326CD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7360" b="91914" l="75000" r="95964">
                          <a14:foregroundMark x1="75260" y1="80363" x2="75260" y2="80363"/>
                          <a14:foregroundMark x1="95964" y1="54290" x2="95964" y2="54290"/>
                          <a14:foregroundMark x1="89193" y1="47360" x2="89193" y2="47360"/>
                        </a14:backgroundRemoval>
                      </a14:imgEffect>
                    </a14:imgLayer>
                  </a14:imgProps>
                </a:ext>
              </a:extLst>
            </a:blip>
            <a:srcRect l="73295" t="43302" r="1679" b="2298"/>
            <a:stretch/>
          </p:blipFill>
          <p:spPr>
            <a:xfrm>
              <a:off x="7677555" y="4517250"/>
              <a:ext cx="397933" cy="682547"/>
            </a:xfrm>
            <a:prstGeom prst="rect">
              <a:avLst/>
            </a:prstGeom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4D2F346F-1757-4DAE-9C5C-81E591F1805E}"/>
              </a:ext>
            </a:extLst>
          </p:cNvPr>
          <p:cNvSpPr txBox="1"/>
          <p:nvPr/>
        </p:nvSpPr>
        <p:spPr>
          <a:xfrm>
            <a:off x="129577" y="488160"/>
            <a:ext cx="10121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800" dirty="0">
                <a:latin typeface="STCaiyun" panose="02010800040101010101" pitchFamily="2" charset="-122"/>
                <a:ea typeface="STCaiyun" panose="02010800040101010101" pitchFamily="2" charset="-122"/>
              </a:rPr>
              <a:t>Biobanks help people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9487E7A-33E1-4B58-8886-13E707D261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622" r="34250" b="4691"/>
          <a:stretch/>
        </p:blipFill>
        <p:spPr>
          <a:xfrm>
            <a:off x="0" y="1626868"/>
            <a:ext cx="2950469" cy="4742972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9DD00F0-17F3-49F7-BC60-C79E2DC9C752}"/>
              </a:ext>
            </a:extLst>
          </p:cNvPr>
          <p:cNvGrpSpPr/>
          <p:nvPr/>
        </p:nvGrpSpPr>
        <p:grpSpPr>
          <a:xfrm>
            <a:off x="2464477" y="4436468"/>
            <a:ext cx="3428828" cy="2740417"/>
            <a:chOff x="2723438" y="2216656"/>
            <a:chExt cx="3428828" cy="2740417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44387991-59D4-4060-8A23-9B931F468D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2119" t="901" r="5882"/>
            <a:stretch/>
          </p:blipFill>
          <p:spPr>
            <a:xfrm rot="21074127" flipH="1">
              <a:off x="2834950" y="2216656"/>
              <a:ext cx="3317316" cy="2618970"/>
            </a:xfrm>
            <a:prstGeom prst="rect">
              <a:avLst/>
            </a:prstGeom>
          </p:spPr>
        </p:pic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D4A2D29-CCF7-4E7F-94F6-F285DE81B5CF}"/>
                </a:ext>
              </a:extLst>
            </p:cNvPr>
            <p:cNvSpPr/>
            <p:nvPr/>
          </p:nvSpPr>
          <p:spPr>
            <a:xfrm rot="20390230">
              <a:off x="2723438" y="3458291"/>
              <a:ext cx="880534" cy="14987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hteck 15">
            <a:extLst>
              <a:ext uri="{FF2B5EF4-FFF2-40B4-BE49-F238E27FC236}">
                <a16:creationId xmlns:a16="http://schemas.microsoft.com/office/drawing/2014/main" id="{74A06C75-B00D-41CD-8C9E-3EDC0EECCD54}"/>
              </a:ext>
            </a:extLst>
          </p:cNvPr>
          <p:cNvSpPr/>
          <p:nvPr/>
        </p:nvSpPr>
        <p:spPr>
          <a:xfrm>
            <a:off x="2705470" y="1603350"/>
            <a:ext cx="557933" cy="7779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81C602D-D589-4604-94C5-38013A8EB696}"/>
              </a:ext>
            </a:extLst>
          </p:cNvPr>
          <p:cNvSpPr txBox="1"/>
          <p:nvPr/>
        </p:nvSpPr>
        <p:spPr>
          <a:xfrm>
            <a:off x="3576338" y="1765760"/>
            <a:ext cx="4487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FIND THE WAY TO THE NEW MEDICINE</a:t>
            </a:r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7AD69BAF-5DFE-46ED-8EFE-DC01007660C3}"/>
              </a:ext>
            </a:extLst>
          </p:cNvPr>
          <p:cNvSpPr/>
          <p:nvPr/>
        </p:nvSpPr>
        <p:spPr>
          <a:xfrm rot="659406">
            <a:off x="7748929" y="1742539"/>
            <a:ext cx="279297" cy="40038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CDBD15D-2D1E-47F4-A7CA-F8983370E103}"/>
              </a:ext>
            </a:extLst>
          </p:cNvPr>
          <p:cNvSpPr/>
          <p:nvPr/>
        </p:nvSpPr>
        <p:spPr>
          <a:xfrm rot="16488527">
            <a:off x="8019697" y="4020932"/>
            <a:ext cx="155296" cy="185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0FDEE8B3-E2BB-4C96-A871-A059C579AAAD}"/>
              </a:ext>
            </a:extLst>
          </p:cNvPr>
          <p:cNvSpPr/>
          <p:nvPr/>
        </p:nvSpPr>
        <p:spPr>
          <a:xfrm>
            <a:off x="7785463" y="2229395"/>
            <a:ext cx="1210491" cy="2462736"/>
          </a:xfrm>
          <a:custGeom>
            <a:avLst/>
            <a:gdLst>
              <a:gd name="connsiteX0" fmla="*/ 0 w 1210491"/>
              <a:gd name="connsiteY0" fmla="*/ 0 h 2485241"/>
              <a:gd name="connsiteX1" fmla="*/ 8708 w 1210491"/>
              <a:gd name="connsiteY1" fmla="*/ 78377 h 2485241"/>
              <a:gd name="connsiteX2" fmla="*/ 17417 w 1210491"/>
              <a:gd name="connsiteY2" fmla="*/ 182880 h 2485241"/>
              <a:gd name="connsiteX3" fmla="*/ 26126 w 1210491"/>
              <a:gd name="connsiteY3" fmla="*/ 235132 h 2485241"/>
              <a:gd name="connsiteX4" fmla="*/ 52251 w 1210491"/>
              <a:gd name="connsiteY4" fmla="*/ 322217 h 2485241"/>
              <a:gd name="connsiteX5" fmla="*/ 104503 w 1210491"/>
              <a:gd name="connsiteY5" fmla="*/ 374469 h 2485241"/>
              <a:gd name="connsiteX6" fmla="*/ 156754 w 1210491"/>
              <a:gd name="connsiteY6" fmla="*/ 391886 h 2485241"/>
              <a:gd name="connsiteX7" fmla="*/ 182880 w 1210491"/>
              <a:gd name="connsiteY7" fmla="*/ 400595 h 2485241"/>
              <a:gd name="connsiteX8" fmla="*/ 235131 w 1210491"/>
              <a:gd name="connsiteY8" fmla="*/ 435429 h 2485241"/>
              <a:gd name="connsiteX9" fmla="*/ 252548 w 1210491"/>
              <a:gd name="connsiteY9" fmla="*/ 461555 h 2485241"/>
              <a:gd name="connsiteX10" fmla="*/ 269966 w 1210491"/>
              <a:gd name="connsiteY10" fmla="*/ 478972 h 2485241"/>
              <a:gd name="connsiteX11" fmla="*/ 287383 w 1210491"/>
              <a:gd name="connsiteY11" fmla="*/ 557349 h 2485241"/>
              <a:gd name="connsiteX12" fmla="*/ 296091 w 1210491"/>
              <a:gd name="connsiteY12" fmla="*/ 740229 h 2485241"/>
              <a:gd name="connsiteX13" fmla="*/ 304800 w 1210491"/>
              <a:gd name="connsiteY13" fmla="*/ 766355 h 2485241"/>
              <a:gd name="connsiteX14" fmla="*/ 313508 w 1210491"/>
              <a:gd name="connsiteY14" fmla="*/ 818606 h 2485241"/>
              <a:gd name="connsiteX15" fmla="*/ 348343 w 1210491"/>
              <a:gd name="connsiteY15" fmla="*/ 870857 h 2485241"/>
              <a:gd name="connsiteX16" fmla="*/ 400594 w 1210491"/>
              <a:gd name="connsiteY16" fmla="*/ 879566 h 2485241"/>
              <a:gd name="connsiteX17" fmla="*/ 426720 w 1210491"/>
              <a:gd name="connsiteY17" fmla="*/ 896983 h 2485241"/>
              <a:gd name="connsiteX18" fmla="*/ 444137 w 1210491"/>
              <a:gd name="connsiteY18" fmla="*/ 949235 h 2485241"/>
              <a:gd name="connsiteX19" fmla="*/ 435428 w 1210491"/>
              <a:gd name="connsiteY19" fmla="*/ 1053737 h 2485241"/>
              <a:gd name="connsiteX20" fmla="*/ 418011 w 1210491"/>
              <a:gd name="connsiteY20" fmla="*/ 1105989 h 2485241"/>
              <a:gd name="connsiteX21" fmla="*/ 461554 w 1210491"/>
              <a:gd name="connsiteY21" fmla="*/ 1201783 h 2485241"/>
              <a:gd name="connsiteX22" fmla="*/ 513806 w 1210491"/>
              <a:gd name="connsiteY22" fmla="*/ 1236617 h 2485241"/>
              <a:gd name="connsiteX23" fmla="*/ 531223 w 1210491"/>
              <a:gd name="connsiteY23" fmla="*/ 1262743 h 2485241"/>
              <a:gd name="connsiteX24" fmla="*/ 600891 w 1210491"/>
              <a:gd name="connsiteY24" fmla="*/ 1314995 h 2485241"/>
              <a:gd name="connsiteX25" fmla="*/ 618308 w 1210491"/>
              <a:gd name="connsiteY25" fmla="*/ 1349829 h 2485241"/>
              <a:gd name="connsiteX26" fmla="*/ 627017 w 1210491"/>
              <a:gd name="connsiteY26" fmla="*/ 1384663 h 2485241"/>
              <a:gd name="connsiteX27" fmla="*/ 653143 w 1210491"/>
              <a:gd name="connsiteY27" fmla="*/ 1402080 h 2485241"/>
              <a:gd name="connsiteX28" fmla="*/ 661851 w 1210491"/>
              <a:gd name="connsiteY28" fmla="*/ 1454332 h 2485241"/>
              <a:gd name="connsiteX29" fmla="*/ 653143 w 1210491"/>
              <a:gd name="connsiteY29" fmla="*/ 1480457 h 2485241"/>
              <a:gd name="connsiteX30" fmla="*/ 644434 w 1210491"/>
              <a:gd name="connsiteY30" fmla="*/ 1541417 h 2485241"/>
              <a:gd name="connsiteX31" fmla="*/ 627017 w 1210491"/>
              <a:gd name="connsiteY31" fmla="*/ 1593669 h 2485241"/>
              <a:gd name="connsiteX32" fmla="*/ 618308 w 1210491"/>
              <a:gd name="connsiteY32" fmla="*/ 1628503 h 2485241"/>
              <a:gd name="connsiteX33" fmla="*/ 600891 w 1210491"/>
              <a:gd name="connsiteY33" fmla="*/ 1680755 h 2485241"/>
              <a:gd name="connsiteX34" fmla="*/ 609600 w 1210491"/>
              <a:gd name="connsiteY34" fmla="*/ 1776549 h 2485241"/>
              <a:gd name="connsiteX35" fmla="*/ 635726 w 1210491"/>
              <a:gd name="connsiteY35" fmla="*/ 1802675 h 2485241"/>
              <a:gd name="connsiteX36" fmla="*/ 670560 w 1210491"/>
              <a:gd name="connsiteY36" fmla="*/ 1811383 h 2485241"/>
              <a:gd name="connsiteX37" fmla="*/ 801188 w 1210491"/>
              <a:gd name="connsiteY37" fmla="*/ 1820092 h 2485241"/>
              <a:gd name="connsiteX38" fmla="*/ 888274 w 1210491"/>
              <a:gd name="connsiteY38" fmla="*/ 1854926 h 2485241"/>
              <a:gd name="connsiteX39" fmla="*/ 931817 w 1210491"/>
              <a:gd name="connsiteY39" fmla="*/ 1863635 h 2485241"/>
              <a:gd name="connsiteX40" fmla="*/ 984068 w 1210491"/>
              <a:gd name="connsiteY40" fmla="*/ 1881052 h 2485241"/>
              <a:gd name="connsiteX41" fmla="*/ 1036320 w 1210491"/>
              <a:gd name="connsiteY41" fmla="*/ 1907177 h 2485241"/>
              <a:gd name="connsiteX42" fmla="*/ 1062446 w 1210491"/>
              <a:gd name="connsiteY42" fmla="*/ 1924595 h 2485241"/>
              <a:gd name="connsiteX43" fmla="*/ 1079863 w 1210491"/>
              <a:gd name="connsiteY43" fmla="*/ 1950720 h 2485241"/>
              <a:gd name="connsiteX44" fmla="*/ 1088571 w 1210491"/>
              <a:gd name="connsiteY44" fmla="*/ 1976846 h 2485241"/>
              <a:gd name="connsiteX45" fmla="*/ 1140823 w 1210491"/>
              <a:gd name="connsiteY45" fmla="*/ 2046515 h 2485241"/>
              <a:gd name="connsiteX46" fmla="*/ 1184366 w 1210491"/>
              <a:gd name="connsiteY46" fmla="*/ 2081349 h 2485241"/>
              <a:gd name="connsiteX47" fmla="*/ 1201783 w 1210491"/>
              <a:gd name="connsiteY47" fmla="*/ 2107475 h 2485241"/>
              <a:gd name="connsiteX48" fmla="*/ 1210491 w 1210491"/>
              <a:gd name="connsiteY48" fmla="*/ 2151017 h 2485241"/>
              <a:gd name="connsiteX49" fmla="*/ 1201783 w 1210491"/>
              <a:gd name="connsiteY49" fmla="*/ 2394857 h 2485241"/>
              <a:gd name="connsiteX50" fmla="*/ 1193074 w 1210491"/>
              <a:gd name="connsiteY50" fmla="*/ 2420983 h 2485241"/>
              <a:gd name="connsiteX51" fmla="*/ 1158240 w 1210491"/>
              <a:gd name="connsiteY51" fmla="*/ 2473235 h 2485241"/>
              <a:gd name="connsiteX52" fmla="*/ 1123406 w 1210491"/>
              <a:gd name="connsiteY52" fmla="*/ 2481943 h 2485241"/>
              <a:gd name="connsiteX53" fmla="*/ 984068 w 1210491"/>
              <a:gd name="connsiteY53" fmla="*/ 2473235 h 2485241"/>
              <a:gd name="connsiteX54" fmla="*/ 966651 w 1210491"/>
              <a:gd name="connsiteY54" fmla="*/ 2394857 h 2485241"/>
              <a:gd name="connsiteX55" fmla="*/ 931817 w 1210491"/>
              <a:gd name="connsiteY55" fmla="*/ 2342606 h 2485241"/>
              <a:gd name="connsiteX56" fmla="*/ 914400 w 1210491"/>
              <a:gd name="connsiteY56" fmla="*/ 2316480 h 2485241"/>
              <a:gd name="connsiteX57" fmla="*/ 888274 w 1210491"/>
              <a:gd name="connsiteY57" fmla="*/ 2307772 h 2485241"/>
              <a:gd name="connsiteX58" fmla="*/ 827314 w 1210491"/>
              <a:gd name="connsiteY58" fmla="*/ 2272937 h 2485241"/>
              <a:gd name="connsiteX59" fmla="*/ 766354 w 1210491"/>
              <a:gd name="connsiteY59" fmla="*/ 2220686 h 2485241"/>
              <a:gd name="connsiteX60" fmla="*/ 748937 w 1210491"/>
              <a:gd name="connsiteY60" fmla="*/ 2194560 h 2485241"/>
              <a:gd name="connsiteX61" fmla="*/ 696686 w 1210491"/>
              <a:gd name="connsiteY61" fmla="*/ 2168435 h 2485241"/>
              <a:gd name="connsiteX62" fmla="*/ 627017 w 1210491"/>
              <a:gd name="connsiteY62" fmla="*/ 2159726 h 2485241"/>
              <a:gd name="connsiteX63" fmla="*/ 557348 w 1210491"/>
              <a:gd name="connsiteY63" fmla="*/ 2238103 h 2485241"/>
              <a:gd name="connsiteX64" fmla="*/ 531223 w 1210491"/>
              <a:gd name="connsiteY64" fmla="*/ 2264229 h 2485241"/>
              <a:gd name="connsiteX65" fmla="*/ 513806 w 1210491"/>
              <a:gd name="connsiteY65" fmla="*/ 2290355 h 2485241"/>
              <a:gd name="connsiteX66" fmla="*/ 461554 w 1210491"/>
              <a:gd name="connsiteY66" fmla="*/ 2333897 h 2485241"/>
              <a:gd name="connsiteX67" fmla="*/ 426720 w 1210491"/>
              <a:gd name="connsiteY67" fmla="*/ 2351315 h 2485241"/>
              <a:gd name="connsiteX68" fmla="*/ 374468 w 1210491"/>
              <a:gd name="connsiteY68" fmla="*/ 2386149 h 2485241"/>
              <a:gd name="connsiteX69" fmla="*/ 348343 w 1210491"/>
              <a:gd name="connsiteY69" fmla="*/ 2403566 h 2485241"/>
              <a:gd name="connsiteX70" fmla="*/ 313508 w 1210491"/>
              <a:gd name="connsiteY70" fmla="*/ 2412275 h 2485241"/>
              <a:gd name="connsiteX71" fmla="*/ 261257 w 1210491"/>
              <a:gd name="connsiteY71" fmla="*/ 2403566 h 2485241"/>
              <a:gd name="connsiteX72" fmla="*/ 235131 w 1210491"/>
              <a:gd name="connsiteY72" fmla="*/ 2377440 h 2485241"/>
              <a:gd name="connsiteX73" fmla="*/ 261257 w 1210491"/>
              <a:gd name="connsiteY73" fmla="*/ 2255520 h 2485241"/>
              <a:gd name="connsiteX74" fmla="*/ 287383 w 1210491"/>
              <a:gd name="connsiteY74" fmla="*/ 2229395 h 2485241"/>
              <a:gd name="connsiteX75" fmla="*/ 322217 w 1210491"/>
              <a:gd name="connsiteY75" fmla="*/ 2177143 h 2485241"/>
              <a:gd name="connsiteX76" fmla="*/ 339634 w 1210491"/>
              <a:gd name="connsiteY76" fmla="*/ 2142309 h 2485241"/>
              <a:gd name="connsiteX77" fmla="*/ 348343 w 1210491"/>
              <a:gd name="connsiteY77" fmla="*/ 2116183 h 2485241"/>
              <a:gd name="connsiteX78" fmla="*/ 365760 w 1210491"/>
              <a:gd name="connsiteY78" fmla="*/ 2090057 h 2485241"/>
              <a:gd name="connsiteX79" fmla="*/ 391886 w 1210491"/>
              <a:gd name="connsiteY79" fmla="*/ 1994263 h 2485241"/>
              <a:gd name="connsiteX80" fmla="*/ 409303 w 1210491"/>
              <a:gd name="connsiteY80" fmla="*/ 1898469 h 2485241"/>
              <a:gd name="connsiteX81" fmla="*/ 261257 w 1210491"/>
              <a:gd name="connsiteY81" fmla="*/ 1872343 h 2485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210491" h="2485241">
                <a:moveTo>
                  <a:pt x="0" y="0"/>
                </a:moveTo>
                <a:cubicBezTo>
                  <a:pt x="2903" y="26126"/>
                  <a:pt x="6216" y="52209"/>
                  <a:pt x="8708" y="78377"/>
                </a:cubicBezTo>
                <a:cubicBezTo>
                  <a:pt x="12022" y="113175"/>
                  <a:pt x="13557" y="148139"/>
                  <a:pt x="17417" y="182880"/>
                </a:cubicBezTo>
                <a:cubicBezTo>
                  <a:pt x="19367" y="200430"/>
                  <a:pt x="23441" y="217680"/>
                  <a:pt x="26126" y="235132"/>
                </a:cubicBezTo>
                <a:cubicBezTo>
                  <a:pt x="33322" y="281904"/>
                  <a:pt x="24974" y="291530"/>
                  <a:pt x="52251" y="322217"/>
                </a:cubicBezTo>
                <a:cubicBezTo>
                  <a:pt x="68616" y="340627"/>
                  <a:pt x="81135" y="366680"/>
                  <a:pt x="104503" y="374469"/>
                </a:cubicBezTo>
                <a:lnTo>
                  <a:pt x="156754" y="391886"/>
                </a:lnTo>
                <a:cubicBezTo>
                  <a:pt x="165463" y="394789"/>
                  <a:pt x="175242" y="395503"/>
                  <a:pt x="182880" y="400595"/>
                </a:cubicBezTo>
                <a:lnTo>
                  <a:pt x="235131" y="435429"/>
                </a:lnTo>
                <a:cubicBezTo>
                  <a:pt x="240937" y="444138"/>
                  <a:pt x="246010" y="453382"/>
                  <a:pt x="252548" y="461555"/>
                </a:cubicBezTo>
                <a:cubicBezTo>
                  <a:pt x="257677" y="467966"/>
                  <a:pt x="265742" y="471931"/>
                  <a:pt x="269966" y="478972"/>
                </a:cubicBezTo>
                <a:cubicBezTo>
                  <a:pt x="279859" y="495461"/>
                  <a:pt x="285625" y="546803"/>
                  <a:pt x="287383" y="557349"/>
                </a:cubicBezTo>
                <a:cubicBezTo>
                  <a:pt x="290286" y="618309"/>
                  <a:pt x="291023" y="679411"/>
                  <a:pt x="296091" y="740229"/>
                </a:cubicBezTo>
                <a:cubicBezTo>
                  <a:pt x="296853" y="749377"/>
                  <a:pt x="302809" y="757394"/>
                  <a:pt x="304800" y="766355"/>
                </a:cubicBezTo>
                <a:cubicBezTo>
                  <a:pt x="308630" y="783592"/>
                  <a:pt x="309678" y="801369"/>
                  <a:pt x="313508" y="818606"/>
                </a:cubicBezTo>
                <a:cubicBezTo>
                  <a:pt x="318119" y="839358"/>
                  <a:pt x="326448" y="861126"/>
                  <a:pt x="348343" y="870857"/>
                </a:cubicBezTo>
                <a:cubicBezTo>
                  <a:pt x="364478" y="878028"/>
                  <a:pt x="383177" y="876663"/>
                  <a:pt x="400594" y="879566"/>
                </a:cubicBezTo>
                <a:cubicBezTo>
                  <a:pt x="409303" y="885372"/>
                  <a:pt x="421173" y="888107"/>
                  <a:pt x="426720" y="896983"/>
                </a:cubicBezTo>
                <a:cubicBezTo>
                  <a:pt x="436450" y="912552"/>
                  <a:pt x="444137" y="949235"/>
                  <a:pt x="444137" y="949235"/>
                </a:cubicBezTo>
                <a:cubicBezTo>
                  <a:pt x="441234" y="984069"/>
                  <a:pt x="441175" y="1019258"/>
                  <a:pt x="435428" y="1053737"/>
                </a:cubicBezTo>
                <a:cubicBezTo>
                  <a:pt x="432410" y="1071847"/>
                  <a:pt x="418011" y="1105989"/>
                  <a:pt x="418011" y="1105989"/>
                </a:cubicBezTo>
                <a:cubicBezTo>
                  <a:pt x="427052" y="1169275"/>
                  <a:pt x="413798" y="1163578"/>
                  <a:pt x="461554" y="1201783"/>
                </a:cubicBezTo>
                <a:cubicBezTo>
                  <a:pt x="477900" y="1214860"/>
                  <a:pt x="513806" y="1236617"/>
                  <a:pt x="513806" y="1236617"/>
                </a:cubicBezTo>
                <a:cubicBezTo>
                  <a:pt x="519612" y="1245326"/>
                  <a:pt x="523346" y="1255851"/>
                  <a:pt x="531223" y="1262743"/>
                </a:cubicBezTo>
                <a:cubicBezTo>
                  <a:pt x="544295" y="1274181"/>
                  <a:pt x="586720" y="1293738"/>
                  <a:pt x="600891" y="1314995"/>
                </a:cubicBezTo>
                <a:cubicBezTo>
                  <a:pt x="608092" y="1325797"/>
                  <a:pt x="613750" y="1337674"/>
                  <a:pt x="618308" y="1349829"/>
                </a:cubicBezTo>
                <a:cubicBezTo>
                  <a:pt x="622511" y="1361036"/>
                  <a:pt x="620378" y="1374705"/>
                  <a:pt x="627017" y="1384663"/>
                </a:cubicBezTo>
                <a:cubicBezTo>
                  <a:pt x="632823" y="1393372"/>
                  <a:pt x="644434" y="1396274"/>
                  <a:pt x="653143" y="1402080"/>
                </a:cubicBezTo>
                <a:cubicBezTo>
                  <a:pt x="656046" y="1419497"/>
                  <a:pt x="661851" y="1436674"/>
                  <a:pt x="661851" y="1454332"/>
                </a:cubicBezTo>
                <a:cubicBezTo>
                  <a:pt x="661851" y="1463511"/>
                  <a:pt x="654943" y="1471456"/>
                  <a:pt x="653143" y="1480457"/>
                </a:cubicBezTo>
                <a:cubicBezTo>
                  <a:pt x="649117" y="1500585"/>
                  <a:pt x="649050" y="1521416"/>
                  <a:pt x="644434" y="1541417"/>
                </a:cubicBezTo>
                <a:cubicBezTo>
                  <a:pt x="640306" y="1559306"/>
                  <a:pt x="631470" y="1575858"/>
                  <a:pt x="627017" y="1593669"/>
                </a:cubicBezTo>
                <a:cubicBezTo>
                  <a:pt x="624114" y="1605280"/>
                  <a:pt x="621747" y="1617039"/>
                  <a:pt x="618308" y="1628503"/>
                </a:cubicBezTo>
                <a:cubicBezTo>
                  <a:pt x="613032" y="1646088"/>
                  <a:pt x="600891" y="1680755"/>
                  <a:pt x="600891" y="1680755"/>
                </a:cubicBezTo>
                <a:cubicBezTo>
                  <a:pt x="603794" y="1712686"/>
                  <a:pt x="600791" y="1745720"/>
                  <a:pt x="609600" y="1776549"/>
                </a:cubicBezTo>
                <a:cubicBezTo>
                  <a:pt x="612984" y="1788391"/>
                  <a:pt x="625033" y="1796565"/>
                  <a:pt x="635726" y="1802675"/>
                </a:cubicBezTo>
                <a:cubicBezTo>
                  <a:pt x="646118" y="1808613"/>
                  <a:pt x="658657" y="1810130"/>
                  <a:pt x="670560" y="1811383"/>
                </a:cubicBezTo>
                <a:cubicBezTo>
                  <a:pt x="713960" y="1815951"/>
                  <a:pt x="757645" y="1817189"/>
                  <a:pt x="801188" y="1820092"/>
                </a:cubicBezTo>
                <a:cubicBezTo>
                  <a:pt x="832152" y="1835574"/>
                  <a:pt x="852404" y="1847752"/>
                  <a:pt x="888274" y="1854926"/>
                </a:cubicBezTo>
                <a:cubicBezTo>
                  <a:pt x="902788" y="1857829"/>
                  <a:pt x="917537" y="1859740"/>
                  <a:pt x="931817" y="1863635"/>
                </a:cubicBezTo>
                <a:cubicBezTo>
                  <a:pt x="949529" y="1868466"/>
                  <a:pt x="984068" y="1881052"/>
                  <a:pt x="984068" y="1881052"/>
                </a:cubicBezTo>
                <a:cubicBezTo>
                  <a:pt x="1019127" y="1916109"/>
                  <a:pt x="980143" y="1883101"/>
                  <a:pt x="1036320" y="1907177"/>
                </a:cubicBezTo>
                <a:cubicBezTo>
                  <a:pt x="1045940" y="1911300"/>
                  <a:pt x="1053737" y="1918789"/>
                  <a:pt x="1062446" y="1924595"/>
                </a:cubicBezTo>
                <a:cubicBezTo>
                  <a:pt x="1068252" y="1933303"/>
                  <a:pt x="1075182" y="1941359"/>
                  <a:pt x="1079863" y="1950720"/>
                </a:cubicBezTo>
                <a:cubicBezTo>
                  <a:pt x="1083968" y="1958931"/>
                  <a:pt x="1084113" y="1968822"/>
                  <a:pt x="1088571" y="1976846"/>
                </a:cubicBezTo>
                <a:cubicBezTo>
                  <a:pt x="1143803" y="2076263"/>
                  <a:pt x="1102391" y="1998474"/>
                  <a:pt x="1140823" y="2046515"/>
                </a:cubicBezTo>
                <a:cubicBezTo>
                  <a:pt x="1169470" y="2082324"/>
                  <a:pt x="1142928" y="2067536"/>
                  <a:pt x="1184366" y="2081349"/>
                </a:cubicBezTo>
                <a:cubicBezTo>
                  <a:pt x="1190172" y="2090058"/>
                  <a:pt x="1198108" y="2097675"/>
                  <a:pt x="1201783" y="2107475"/>
                </a:cubicBezTo>
                <a:cubicBezTo>
                  <a:pt x="1206980" y="2121334"/>
                  <a:pt x="1210491" y="2136216"/>
                  <a:pt x="1210491" y="2151017"/>
                </a:cubicBezTo>
                <a:cubicBezTo>
                  <a:pt x="1210491" y="2232349"/>
                  <a:pt x="1207019" y="2313694"/>
                  <a:pt x="1201783" y="2394857"/>
                </a:cubicBezTo>
                <a:cubicBezTo>
                  <a:pt x="1201192" y="2404018"/>
                  <a:pt x="1196690" y="2412545"/>
                  <a:pt x="1193074" y="2420983"/>
                </a:cubicBezTo>
                <a:cubicBezTo>
                  <a:pt x="1187289" y="2434481"/>
                  <a:pt x="1175157" y="2464776"/>
                  <a:pt x="1158240" y="2473235"/>
                </a:cubicBezTo>
                <a:cubicBezTo>
                  <a:pt x="1147535" y="2478588"/>
                  <a:pt x="1135017" y="2479040"/>
                  <a:pt x="1123406" y="2481943"/>
                </a:cubicBezTo>
                <a:cubicBezTo>
                  <a:pt x="1076960" y="2479040"/>
                  <a:pt x="1024748" y="2495835"/>
                  <a:pt x="984068" y="2473235"/>
                </a:cubicBezTo>
                <a:cubicBezTo>
                  <a:pt x="960673" y="2460238"/>
                  <a:pt x="976591" y="2419706"/>
                  <a:pt x="966651" y="2394857"/>
                </a:cubicBezTo>
                <a:cubicBezTo>
                  <a:pt x="958877" y="2375422"/>
                  <a:pt x="943428" y="2360023"/>
                  <a:pt x="931817" y="2342606"/>
                </a:cubicBezTo>
                <a:cubicBezTo>
                  <a:pt x="926011" y="2333897"/>
                  <a:pt x="924329" y="2319790"/>
                  <a:pt x="914400" y="2316480"/>
                </a:cubicBezTo>
                <a:cubicBezTo>
                  <a:pt x="905691" y="2313577"/>
                  <a:pt x="896711" y="2311388"/>
                  <a:pt x="888274" y="2307772"/>
                </a:cubicBezTo>
                <a:cubicBezTo>
                  <a:pt x="862758" y="2296837"/>
                  <a:pt x="849181" y="2288556"/>
                  <a:pt x="827314" y="2272937"/>
                </a:cubicBezTo>
                <a:cubicBezTo>
                  <a:pt x="803570" y="2255977"/>
                  <a:pt x="784972" y="2243028"/>
                  <a:pt x="766354" y="2220686"/>
                </a:cubicBezTo>
                <a:cubicBezTo>
                  <a:pt x="759654" y="2212645"/>
                  <a:pt x="756338" y="2201961"/>
                  <a:pt x="748937" y="2194560"/>
                </a:cubicBezTo>
                <a:cubicBezTo>
                  <a:pt x="732055" y="2177678"/>
                  <a:pt x="717934" y="2175517"/>
                  <a:pt x="696686" y="2168435"/>
                </a:cubicBezTo>
                <a:cubicBezTo>
                  <a:pt x="670985" y="2151301"/>
                  <a:pt x="662805" y="2136952"/>
                  <a:pt x="627017" y="2159726"/>
                </a:cubicBezTo>
                <a:cubicBezTo>
                  <a:pt x="566927" y="2197965"/>
                  <a:pt x="588616" y="2200582"/>
                  <a:pt x="557348" y="2238103"/>
                </a:cubicBezTo>
                <a:cubicBezTo>
                  <a:pt x="549464" y="2247564"/>
                  <a:pt x="539107" y="2254768"/>
                  <a:pt x="531223" y="2264229"/>
                </a:cubicBezTo>
                <a:cubicBezTo>
                  <a:pt x="524523" y="2272270"/>
                  <a:pt x="520507" y="2282314"/>
                  <a:pt x="513806" y="2290355"/>
                </a:cubicBezTo>
                <a:cubicBezTo>
                  <a:pt x="497432" y="2310004"/>
                  <a:pt x="483350" y="2321442"/>
                  <a:pt x="461554" y="2333897"/>
                </a:cubicBezTo>
                <a:cubicBezTo>
                  <a:pt x="450283" y="2340338"/>
                  <a:pt x="437852" y="2344636"/>
                  <a:pt x="426720" y="2351315"/>
                </a:cubicBezTo>
                <a:cubicBezTo>
                  <a:pt x="408770" y="2362085"/>
                  <a:pt x="391885" y="2374538"/>
                  <a:pt x="374468" y="2386149"/>
                </a:cubicBezTo>
                <a:cubicBezTo>
                  <a:pt x="365760" y="2391955"/>
                  <a:pt x="358497" y="2401028"/>
                  <a:pt x="348343" y="2403566"/>
                </a:cubicBezTo>
                <a:lnTo>
                  <a:pt x="313508" y="2412275"/>
                </a:lnTo>
                <a:cubicBezTo>
                  <a:pt x="296091" y="2409372"/>
                  <a:pt x="277392" y="2410737"/>
                  <a:pt x="261257" y="2403566"/>
                </a:cubicBezTo>
                <a:cubicBezTo>
                  <a:pt x="250003" y="2398564"/>
                  <a:pt x="236873" y="2389632"/>
                  <a:pt x="235131" y="2377440"/>
                </a:cubicBezTo>
                <a:cubicBezTo>
                  <a:pt x="227537" y="2324280"/>
                  <a:pt x="231686" y="2291005"/>
                  <a:pt x="261257" y="2255520"/>
                </a:cubicBezTo>
                <a:cubicBezTo>
                  <a:pt x="269141" y="2246059"/>
                  <a:pt x="279822" y="2239116"/>
                  <a:pt x="287383" y="2229395"/>
                </a:cubicBezTo>
                <a:cubicBezTo>
                  <a:pt x="300235" y="2212872"/>
                  <a:pt x="312856" y="2195866"/>
                  <a:pt x="322217" y="2177143"/>
                </a:cubicBezTo>
                <a:cubicBezTo>
                  <a:pt x="328023" y="2165532"/>
                  <a:pt x="334520" y="2154241"/>
                  <a:pt x="339634" y="2142309"/>
                </a:cubicBezTo>
                <a:cubicBezTo>
                  <a:pt x="343250" y="2133871"/>
                  <a:pt x="344238" y="2124394"/>
                  <a:pt x="348343" y="2116183"/>
                </a:cubicBezTo>
                <a:cubicBezTo>
                  <a:pt x="353024" y="2106822"/>
                  <a:pt x="359954" y="2098766"/>
                  <a:pt x="365760" y="2090057"/>
                </a:cubicBezTo>
                <a:cubicBezTo>
                  <a:pt x="381313" y="2043397"/>
                  <a:pt x="384853" y="2039979"/>
                  <a:pt x="391886" y="1994263"/>
                </a:cubicBezTo>
                <a:cubicBezTo>
                  <a:pt x="405954" y="1902824"/>
                  <a:pt x="391537" y="1951764"/>
                  <a:pt x="409303" y="1898469"/>
                </a:cubicBezTo>
                <a:cubicBezTo>
                  <a:pt x="385906" y="1828281"/>
                  <a:pt x="409774" y="1872343"/>
                  <a:pt x="261257" y="1872343"/>
                </a:cubicBezTo>
              </a:path>
            </a:pathLst>
          </a:cu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85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7F5F06F2EBA240947A0293E81E8F45" ma:contentTypeVersion="" ma:contentTypeDescription="Create a new document." ma:contentTypeScope="" ma:versionID="b04634d647a8ee1ec81fae11555d93b6">
  <xsd:schema xmlns:xsd="http://www.w3.org/2001/XMLSchema" xmlns:xs="http://www.w3.org/2001/XMLSchema" xmlns:p="http://schemas.microsoft.com/office/2006/metadata/properties" xmlns:ns2="681652c6-0706-48a4-8bdb-31665b09d943" xmlns:ns3="f52e8ea9-5242-4d25-870b-f207fcbaa2db" targetNamespace="http://schemas.microsoft.com/office/2006/metadata/properties" ma:root="true" ma:fieldsID="3888ccec403071114ffee5dca53f176e" ns2:_="" ns3:_="">
    <xsd:import namespace="681652c6-0706-48a4-8bdb-31665b09d943"/>
    <xsd:import namespace="f52e8ea9-5242-4d25-870b-f207fcbaa2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1652c6-0706-48a4-8bdb-31665b09d9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2e8ea9-5242-4d25-870b-f207fcbaa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E83ABE-BEC5-4FAA-B32C-5907A53A146D}"/>
</file>

<file path=customXml/itemProps2.xml><?xml version="1.0" encoding="utf-8"?>
<ds:datastoreItem xmlns:ds="http://schemas.openxmlformats.org/officeDocument/2006/customXml" ds:itemID="{D83308F5-F059-424F-94CA-1E1B8E7C9366}"/>
</file>

<file path=customXml/itemProps3.xml><?xml version="1.0" encoding="utf-8"?>
<ds:datastoreItem xmlns:ds="http://schemas.openxmlformats.org/officeDocument/2006/customXml" ds:itemID="{D0E7850C-9E7E-401B-91F1-0F6DA0BFAF1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157</Words>
  <Application>Microsoft Office PowerPoint</Application>
  <PresentationFormat>A4-Papier (210 x 297 mm)</PresentationFormat>
  <Paragraphs>21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STCaiyun</vt:lpstr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Christine Lützkendorf</dc:creator>
  <cp:lastModifiedBy>Christine Lützkendorf</cp:lastModifiedBy>
  <cp:revision>4</cp:revision>
  <dcterms:created xsi:type="dcterms:W3CDTF">2020-07-17T07:28:17Z</dcterms:created>
  <dcterms:modified xsi:type="dcterms:W3CDTF">2020-07-17T07:58:45Z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0x0101007E7F5F06F2EBA240947A0293E81E8F45</vt:lpwstr>
  </property>
</Properties>
</file>